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62" r:id="rId5"/>
    <p:sldId id="278" r:id="rId6"/>
    <p:sldId id="266" r:id="rId7"/>
    <p:sldId id="291" r:id="rId8"/>
    <p:sldId id="284" r:id="rId9"/>
    <p:sldId id="276" r:id="rId10"/>
    <p:sldId id="275" r:id="rId11"/>
    <p:sldId id="274" r:id="rId12"/>
    <p:sldId id="279" r:id="rId13"/>
    <p:sldId id="273" r:id="rId14"/>
    <p:sldId id="272" r:id="rId15"/>
    <p:sldId id="280" r:id="rId16"/>
    <p:sldId id="281" r:id="rId17"/>
    <p:sldId id="283" r:id="rId18"/>
    <p:sldId id="282" r:id="rId19"/>
    <p:sldId id="269" r:id="rId20"/>
    <p:sldId id="267" r:id="rId21"/>
    <p:sldId id="285" r:id="rId22"/>
    <p:sldId id="286" r:id="rId23"/>
    <p:sldId id="287" r:id="rId24"/>
    <p:sldId id="288" r:id="rId25"/>
    <p:sldId id="289" r:id="rId26"/>
    <p:sldId id="290" r:id="rId27"/>
    <p:sldId id="261" r:id="rId28"/>
    <p:sldId id="260" r:id="rId29"/>
    <p:sldId id="259" r:id="rId30"/>
    <p:sldId id="263" r:id="rId31"/>
    <p:sldId id="264" r:id="rId32"/>
    <p:sldId id="265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DE55-5FEF-49AD-B9A3-F2944D7C6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20D7E-A6F3-4DA7-A36D-F14DD1E3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2A9C1-73F5-4E79-BE61-9F8BEF2B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BAC2-A705-46D7-A1C3-5BB790F5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D985-D929-42B2-9036-D7B102F2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A5BC-0D1B-4625-B2DA-25051FB6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97ACB-DE84-42C5-BB42-E534C3301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3E082-5EC2-4CA8-A763-BF389767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2F988-2052-48D7-AB7D-04F4B45D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331EA-FB38-480F-A25B-20F68607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6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CDCA8-AD97-4A59-9E10-22CF3C9D6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7FE8-E903-4A02-92DF-0ED78287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D0512-F38E-4AF2-A9A3-84823BC1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3C354-5212-4BA0-ABA8-D2A8FF51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81E8-448E-45D7-B17F-E5B295CD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8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F1AF-7DE3-484C-9908-58E5FF2A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D4ECE-C38A-4411-8AA6-3F7E19262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5B70-444E-4ECD-9182-735777B1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0B4C3-BBD6-4F49-9788-0133A262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ECBBC-68D9-4FF3-B9EF-A600BD90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C3FE-DF23-41C6-9444-AC11FEC2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AB19-39FE-4ADA-9DDB-BC025972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C554-CE5D-4F7C-A2E3-5C8EDADB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E92A-1A65-4C6C-9BAB-52101049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575E6-D9B9-48B1-A8AD-750374B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9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5549-07F9-4AAD-A6C3-3F79B7E9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CF906-C15C-43D3-BE66-4A6C053F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8AB9D-364F-4311-94BF-9734A9AF0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57D4-B023-4C07-98B1-EC97C0C5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34DB7-99DB-4C10-B499-A72E40AD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38111-D06D-4571-8CE2-EAF98609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8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A1-C5AA-4C40-B5FF-0417550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F4594-FE25-4531-9830-E6704614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0044A-308C-4EA0-9E96-FBF2D4B1E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257F9-16EE-4AB0-B349-E4EFB9B5D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458E8-8B49-4947-A680-618C95527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E17BC-A02F-486C-B27E-E1224C08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724DC-24A5-4B27-A3F3-2D896962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11028-0E0F-42CC-AACA-F438F21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ED7E-51EB-430C-AFC3-F61D4A50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7A4D5-8520-43DC-8719-B03D5ED0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EE160-5A9C-45D2-8300-023E64A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F0D0D-7DA1-4CC5-908C-B7AB0E26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5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168B0-9F07-4E1F-8EE9-B048EC27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CD364-43E1-4332-9BCA-0A5491AB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86FB5-0963-4884-BE91-7166C43D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6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3B4-5A38-4FC0-83FF-F8A69C1C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972A-F4AE-4293-B36A-7B82D316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C2DAA-472D-4257-BC5E-B1AE9830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D9B8D-F6D9-4E53-9887-682CD246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932C-81A0-491D-8AA3-461DF3B7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72C07-70D0-4D1D-AF36-3CF8536E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98CE-C94E-487F-B10E-FB70216D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53AB1-B938-4119-8213-F2116D8B6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711D1-70D7-4ABB-8F0A-87C068BB4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CA4A9-1240-4946-87F3-8248A56B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2C9C0-23A1-4F6B-AF8D-F1F40966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DAAB5-168E-422C-982D-A4786BF3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EA8BD-B445-4893-ABF3-30C895C2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16A13-2454-43E9-9C01-BF5C41065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5F2BA-BDE6-494A-884C-B3099531B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54EA-2443-4601-9039-1ED182F1178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7A85-3C43-41A5-A11B-86284215E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4970-F795-4E86-999C-5F33B028E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FBD-A84C-4C17-BABF-CE51A4A33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8ACCE-9BF8-40AA-9436-69005ECD6E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F1658B3-1FCB-49D4-9D54-EE5B0ECD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Agronomist  (noun):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i="1" dirty="0"/>
              <a:t>A person who is continuously fascinated by how corn responds to nitrogen</a:t>
            </a:r>
          </a:p>
        </p:txBody>
      </p:sp>
      <p:pic>
        <p:nvPicPr>
          <p:cNvPr id="1026" name="Picture 2" descr="Department of Agronomy">
            <a:extLst>
              <a:ext uri="{FF2B5EF4-FFF2-40B4-BE49-F238E27FC236}">
                <a16:creationId xmlns:a16="http://schemas.microsoft.com/office/drawing/2014/main" id="{123AAEEB-65E6-468C-8CAB-28CCAE5B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3" y="410135"/>
            <a:ext cx="4762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4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B3FE7A-105E-444A-9973-21E03535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</p:spTree>
    <p:extLst>
      <p:ext uri="{BB962C8B-B14F-4D97-AF65-F5344CB8AC3E}">
        <p14:creationId xmlns:p14="http://schemas.microsoft.com/office/powerpoint/2010/main" val="203852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B3FE7A-105E-444A-9973-21E03535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</p:spTree>
    <p:extLst>
      <p:ext uri="{BB962C8B-B14F-4D97-AF65-F5344CB8AC3E}">
        <p14:creationId xmlns:p14="http://schemas.microsoft.com/office/powerpoint/2010/main" val="244510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252F0F0-1FA4-410A-AECF-E4994DD43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12" y="1909549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ED491A-2E5D-4E8B-AFB0-4D87AC1F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6" y="1580155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43E67-7886-4AA7-8657-74077DD4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 corn map</a:t>
            </a:r>
          </a:p>
        </p:txBody>
      </p:sp>
    </p:spTree>
    <p:extLst>
      <p:ext uri="{BB962C8B-B14F-4D97-AF65-F5344CB8AC3E}">
        <p14:creationId xmlns:p14="http://schemas.microsoft.com/office/powerpoint/2010/main" val="337220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ED491A-2E5D-4E8B-AFB0-4D87AC1F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6" y="1580155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359D-CA85-44BB-A8C9-0F24023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schematic (lit, map of sites, </a:t>
            </a:r>
            <a:r>
              <a:rPr lang="en-US" dirty="0" err="1"/>
              <a:t>apsim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951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0999-9950-40E7-9495-B8F7176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sites</a:t>
            </a:r>
          </a:p>
        </p:txBody>
      </p:sp>
    </p:spTree>
    <p:extLst>
      <p:ext uri="{BB962C8B-B14F-4D97-AF65-F5344CB8AC3E}">
        <p14:creationId xmlns:p14="http://schemas.microsoft.com/office/powerpoint/2010/main" val="181896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191-89CD-4DF1-96F5-21901A3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site-years had a penalty at sufficient N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847731AF-ACB3-4C48-9378-DA40D81EA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1852449"/>
            <a:ext cx="9326899" cy="4297689"/>
          </a:xfr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242F67-598B-493A-8C37-51C6E67A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5" y="4705350"/>
            <a:ext cx="3477989" cy="18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What I did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Why I did it</a:t>
            </a:r>
          </a:p>
        </p:txBody>
      </p:sp>
    </p:spTree>
    <p:extLst>
      <p:ext uri="{BB962C8B-B14F-4D97-AF65-F5344CB8AC3E}">
        <p14:creationId xmlns:p14="http://schemas.microsoft.com/office/powerpoint/2010/main" val="4169641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191-89CD-4DF1-96F5-21901A3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corn penalty ~10% (0-50%)</a:t>
            </a:r>
          </a:p>
        </p:txBody>
      </p:sp>
      <p:pic>
        <p:nvPicPr>
          <p:cNvPr id="23" name="Content Placeholder 22" descr="Chart, histogram&#10;&#10;Description automatically generated">
            <a:extLst>
              <a:ext uri="{FF2B5EF4-FFF2-40B4-BE49-F238E27FC236}">
                <a16:creationId xmlns:a16="http://schemas.microsoft.com/office/drawing/2014/main" id="{39A02753-99CE-440F-924F-EA27AD0B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1852449"/>
            <a:ext cx="9326899" cy="4297689"/>
          </a:xfrm>
        </p:spPr>
      </p:pic>
    </p:spTree>
    <p:extLst>
      <p:ext uri="{BB962C8B-B14F-4D97-AF65-F5344CB8AC3E}">
        <p14:creationId xmlns:p14="http://schemas.microsoft.com/office/powerpoint/2010/main" val="121204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CFA1-E552-4914-BD80-EAFE8B8E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64A-C879-41A7-9278-B04F6A6B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8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DB4-F936-4695-8AF4-27C761B3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to </a:t>
            </a:r>
            <a:r>
              <a:rPr lang="en-US" dirty="0" err="1"/>
              <a:t>apsim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261C-AAA8-4B35-930E-E21D8647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45D-E61A-430A-8664-3D3F433E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1C5D-7D95-40A7-8B28-445EB38E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7130-3BBF-42A3-9975-318D476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Extende</a:t>
            </a:r>
            <a:r>
              <a:rPr lang="en-US" dirty="0"/>
              <a:t> from rotation even </a:t>
            </a:r>
            <a:r>
              <a:rPr lang="en-US" dirty="0" err="1"/>
              <a:t>fruther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8D7E-1C10-46A1-9E70-3BCA51E2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93E4-6505-45E0-989E-48FD1AEA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Suite of field </a:t>
            </a:r>
            <a:r>
              <a:rPr lang="en-US" dirty="0" err="1"/>
              <a:t>msmts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4F4B-BD4C-4925-94D3-7A808E02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2BA1-77C8-4D09-86B2-37243593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367F-DAF7-43BA-871D-8F88666C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DA8A2-80CF-48E9-8812-7EA193581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7" b="97089" l="1585" r="95413">
                        <a14:foregroundMark x1="26272" y1="28481" x2="26272" y2="28481"/>
                        <a14:foregroundMark x1="7089" y1="7595" x2="7089" y2="26203"/>
                        <a14:foregroundMark x1="7089" y1="26203" x2="11593" y2="28987"/>
                        <a14:foregroundMark x1="11593" y1="28987" x2="16597" y2="22278"/>
                        <a14:foregroundMark x1="16597" y1="22278" x2="11093" y2="7468"/>
                        <a14:foregroundMark x1="11093" y1="7468" x2="6172" y2="7722"/>
                        <a14:foregroundMark x1="7923" y1="27595" x2="14012" y2="78734"/>
                        <a14:foregroundMark x1="14012" y1="78734" x2="19766" y2="86329"/>
                        <a14:foregroundMark x1="19766" y1="86329" x2="29358" y2="74430"/>
                        <a14:foregroundMark x1="29358" y1="74430" x2="30108" y2="52532"/>
                        <a14:foregroundMark x1="30108" y1="52532" x2="23103" y2="23038"/>
                        <a14:foregroundMark x1="23103" y1="23038" x2="15013" y2="21519"/>
                        <a14:foregroundMark x1="20267" y1="5443" x2="70225" y2="19494"/>
                        <a14:foregroundMark x1="70225" y1="19494" x2="76063" y2="28861"/>
                        <a14:foregroundMark x1="76063" y1="28861" x2="79566" y2="41646"/>
                        <a14:foregroundMark x1="79566" y1="41646" x2="78315" y2="53291"/>
                        <a14:foregroundMark x1="78315" y1="53291" x2="75563" y2="61519"/>
                        <a14:foregroundMark x1="75563" y1="61519" x2="77648" y2="79747"/>
                        <a14:foregroundMark x1="77648" y1="79747" x2="72060" y2="83418"/>
                        <a14:foregroundMark x1="72060" y1="83418" x2="61218" y2="75443"/>
                        <a14:foregroundMark x1="61218" y1="75443" x2="47706" y2="81266"/>
                        <a14:foregroundMark x1="47706" y1="81266" x2="29858" y2="79114"/>
                        <a14:foregroundMark x1="29858" y1="79114" x2="21184" y2="81899"/>
                        <a14:foregroundMark x1="26105" y1="92278" x2="31943" y2="91899"/>
                        <a14:foregroundMark x1="31943" y1="91899" x2="50292" y2="94177"/>
                        <a14:foregroundMark x1="50292" y1="94177" x2="64387" y2="89747"/>
                        <a14:foregroundMark x1="64387" y1="89747" x2="69808" y2="85570"/>
                        <a14:foregroundMark x1="69808" y1="85570" x2="65471" y2="80380"/>
                        <a14:foregroundMark x1="65471" y1="80380" x2="28357" y2="81266"/>
                        <a14:foregroundMark x1="28357" y1="81266" x2="26355" y2="89114"/>
                        <a14:foregroundMark x1="26355" y1="89114" x2="29441" y2="91519"/>
                        <a14:foregroundMark x1="80400" y1="95190" x2="79566" y2="83291"/>
                        <a14:foregroundMark x1="90409" y1="58861" x2="93995" y2="45949"/>
                        <a14:foregroundMark x1="93995" y1="45949" x2="87073" y2="32152"/>
                        <a14:foregroundMark x1="96997" y1="47975" x2="95496" y2="56962"/>
                        <a14:foregroundMark x1="95496" y1="56962" x2="94579" y2="57595"/>
                        <a14:foregroundMark x1="79817" y1="5190" x2="80234" y2="13924"/>
                        <a14:foregroundMark x1="80234" y1="13924" x2="82569" y2="18101"/>
                        <a14:foregroundMark x1="86989" y1="28734" x2="94412" y2="40000"/>
                        <a14:foregroundMark x1="89324" y1="28861" x2="89324" y2="28861"/>
                        <a14:foregroundMark x1="89324" y1="28354" x2="84320" y2="25823"/>
                        <a14:foregroundMark x1="84320" y1="25823" x2="83153" y2="20886"/>
                        <a14:foregroundMark x1="82402" y1="8101" x2="80984" y2="12152"/>
                        <a14:foregroundMark x1="2168" y1="4557" x2="2168" y2="4557"/>
                        <a14:foregroundMark x1="1585" y1="25823" x2="1585" y2="25823"/>
                        <a14:foregroundMark x1="67223" y1="91899" x2="60550" y2="91266"/>
                        <a14:foregroundMark x1="60550" y1="91266" x2="58632" y2="92405"/>
                        <a14:foregroundMark x1="59716" y1="92405" x2="64637" y2="92405"/>
                        <a14:foregroundMark x1="64637" y1="92405" x2="75563" y2="88354"/>
                        <a14:foregroundMark x1="72227" y1="91899" x2="77731" y2="92025"/>
                        <a14:foregroundMark x1="77731" y1="92025" x2="77815" y2="93797"/>
                        <a14:foregroundMark x1="80817" y1="97089" x2="80317" y2="94430"/>
                        <a14:backgroundMark x1="61051" y1="97215" x2="67973" y2="98228"/>
                        <a14:backgroundMark x1="67973" y1="98228" x2="74979" y2="96709"/>
                        <a14:backgroundMark x1="74979" y1="96709" x2="75063" y2="96709"/>
                        <a14:backgroundMark x1="1001" y1="16456" x2="1001" y2="14177"/>
                        <a14:backgroundMark x1="917" y1="6456" x2="1001" y2="8481"/>
                        <a14:backgroundMark x1="48874" y1="1139" x2="52294" y2="633"/>
                        <a14:backgroundMark x1="62636" y1="759" x2="66055" y2="0"/>
                        <a14:backgroundMark x1="67139" y1="506" x2="69475" y2="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933" y="198782"/>
            <a:ext cx="9805141" cy="6460435"/>
          </a:xfrm>
          <a:prstGeom prst="rect">
            <a:avLst/>
          </a:prstGeom>
        </p:spPr>
      </p:pic>
      <p:pic>
        <p:nvPicPr>
          <p:cNvPr id="2050" name="Picture 2" descr="The Corn Pile – BLDGBLOG">
            <a:extLst>
              <a:ext uri="{FF2B5EF4-FFF2-40B4-BE49-F238E27FC236}">
                <a16:creationId xmlns:a16="http://schemas.microsoft.com/office/drawing/2014/main" id="{56F772F5-5C74-4581-BEC3-B35B0E9D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85875"/>
            <a:ext cx="6191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hild sitting next to a large teddy bear&#10;&#10;Description automatically generated with medium confidence">
            <a:extLst>
              <a:ext uri="{FF2B5EF4-FFF2-40B4-BE49-F238E27FC236}">
                <a16:creationId xmlns:a16="http://schemas.microsoft.com/office/drawing/2014/main" id="{D6DD352F-7882-4068-8678-7E5FF2A4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-1" r="4030" b="-2"/>
          <a:stretch/>
        </p:blipFill>
        <p:spPr>
          <a:xfrm>
            <a:off x="-3" y="6"/>
            <a:ext cx="4581939" cy="3937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5AAA5-37FE-4E32-A1EB-DC71DB376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r="12139" b="-3"/>
          <a:stretch/>
        </p:blipFill>
        <p:spPr>
          <a:xfrm>
            <a:off x="4313513" y="9955"/>
            <a:ext cx="3922776" cy="3937599"/>
          </a:xfrm>
          <a:prstGeom prst="rect">
            <a:avLst/>
          </a:prstGeom>
        </p:spPr>
      </p:pic>
      <p:pic>
        <p:nvPicPr>
          <p:cNvPr id="6" name="Picture 5" descr="A person and person standing in front of a tent&#10;&#10;Description automatically generated with medium confidence">
            <a:extLst>
              <a:ext uri="{FF2B5EF4-FFF2-40B4-BE49-F238E27FC236}">
                <a16:creationId xmlns:a16="http://schemas.microsoft.com/office/drawing/2014/main" id="{70E52214-166C-4C7D-9E53-5D22E847F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6144" r="17099" b="-3"/>
          <a:stretch/>
        </p:blipFill>
        <p:spPr>
          <a:xfrm>
            <a:off x="8368746" y="468136"/>
            <a:ext cx="3703983" cy="59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8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7B00-A0C4-480B-AD82-8B472241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3052F54B-1E50-4249-8B75-4D1DC54F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8" t="36848" r="36804"/>
          <a:stretch/>
        </p:blipFill>
        <p:spPr>
          <a:xfrm>
            <a:off x="2196548" y="1292086"/>
            <a:ext cx="3329609" cy="4203505"/>
          </a:xfrm>
        </p:spPr>
      </p:pic>
    </p:spTree>
    <p:extLst>
      <p:ext uri="{BB962C8B-B14F-4D97-AF65-F5344CB8AC3E}">
        <p14:creationId xmlns:p14="http://schemas.microsoft.com/office/powerpoint/2010/main" val="370537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461E-91DB-4592-BDF0-EC43454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2018-present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4276-7300-44A9-A5B7-005676F2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1781" cy="4351338"/>
          </a:xfrm>
        </p:spPr>
        <p:txBody>
          <a:bodyPr>
            <a:normAutofit fontScale="77500" lnSpcReduction="20000"/>
          </a:bodyPr>
          <a:lstStyle/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prep) Roots as drivers of the rotation effect in maize?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1828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prep) Using models to unravel causal mechanisms of the continuous maize penalty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&amp;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MacKenzie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(in prep) Decision analysis to target cover crop research priorities in Central Iowa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review) Winter cover cropping effects on soil water storage vary by site: Field measurements and a proposed causal model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(2020). Effect of long-term cover-cropping on weed seedbanks.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Frontiers in Agronomy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(2020) Cover crops and weed suppression in the U.S. Midwest: A meta‐analysis and modeling study.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Agricultural and Environmental Letters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Weisberger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*,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Liebman (2019) Does diversifying crop rotations suppress weeds? A meta-analysis.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PloS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one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(2019) Maize root distributions strongly associated with water tables in Iowa, USA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Plant and Soil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67B745-0C90-4843-8056-32CBE771387E}"/>
              </a:ext>
            </a:extLst>
          </p:cNvPr>
          <p:cNvSpPr txBox="1">
            <a:spLocks/>
          </p:cNvSpPr>
          <p:nvPr/>
        </p:nvSpPr>
        <p:spPr>
          <a:xfrm>
            <a:off x="6171461" y="1825625"/>
            <a:ext cx="53317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Bird,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 (in review). Means, motive, and opportunity: A stakeholder analysis method to understand likelihood of action in food-energy-water systems.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Pasley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(2021). Rotating maize reduces the risk and rate of nitrate leaching.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Environmental Research Letters. 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Archontoulis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Castellano, Licht,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et al. (2020) Predicting crop yields and soil-plant nitrogen dynamics in the US Corn Belt.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Crop Science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Liebman &amp;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(2020) Cropping system redesign for improved weed management: A modeling approach illustrated with giant ragweed (Ambrosia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trifida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).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Agronomy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Martinez-Feria,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et al. (2019) Can multi-strategy management stabilize nitrate leaching under increasing rainfall?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Environmental Research Letters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5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99-C3EF-408C-878E-8E0A32F8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D86F-FD82-4DE6-9C03-8DDDD295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6620-C6A9-4ECB-8908-5101ADE0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sites, 151 site-years, modeled nitrate leaching at 150 and 200 kg N application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04F3DFB-9907-4FC7-B65F-2ADC1D53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46" y="1988597"/>
            <a:ext cx="8209707" cy="4179487"/>
          </a:xfrm>
        </p:spPr>
      </p:pic>
    </p:spTree>
    <p:extLst>
      <p:ext uri="{BB962C8B-B14F-4D97-AF65-F5344CB8AC3E}">
        <p14:creationId xmlns:p14="http://schemas.microsoft.com/office/powerpoint/2010/main" val="180326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8B52-F007-4AA0-B2FE-DE4CE6C3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undetermined penalty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F426C7D-7E81-4917-9556-4D117B48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</p:spTree>
    <p:extLst>
      <p:ext uri="{BB962C8B-B14F-4D97-AF65-F5344CB8AC3E}">
        <p14:creationId xmlns:p14="http://schemas.microsoft.com/office/powerpoint/2010/main" val="297620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2E6F-E2C6-4409-B933-7DC4319F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3375EC5-901E-47F3-B343-A08051D40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45" y="1825625"/>
            <a:ext cx="6890509" cy="4351338"/>
          </a:xfrm>
        </p:spPr>
      </p:pic>
    </p:spTree>
    <p:extLst>
      <p:ext uri="{BB962C8B-B14F-4D97-AF65-F5344CB8AC3E}">
        <p14:creationId xmlns:p14="http://schemas.microsoft.com/office/powerpoint/2010/main" val="333286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Longer rotations may benefit corn roots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Rotating corn reduces the risk of nitrate leaching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Cropping systems with more variation in planting dates have less weeds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Cover crops can effectively complement herbicides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(Cover crop termination – corn planting) window is where producers are exposed to the most risk</a:t>
            </a:r>
          </a:p>
        </p:txBody>
      </p:sp>
    </p:spTree>
    <p:extLst>
      <p:ext uri="{BB962C8B-B14F-4D97-AF65-F5344CB8AC3E}">
        <p14:creationId xmlns:p14="http://schemas.microsoft.com/office/powerpoint/2010/main" val="169362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Longer rotations may benefit corn roots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Rotating corn reduces the risk of nitrate leaching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Cropping systems with more variation in planting dates have less weeds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Cover crops can effectively complement herbicides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(Cover crop termination – corn planting) window is where producers are exposed to the most risk</a:t>
            </a:r>
          </a:p>
        </p:txBody>
      </p:sp>
    </p:spTree>
    <p:extLst>
      <p:ext uri="{BB962C8B-B14F-4D97-AF65-F5344CB8AC3E}">
        <p14:creationId xmlns:p14="http://schemas.microsoft.com/office/powerpoint/2010/main" val="176903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8C8D59C-B95F-4945-A0D4-94FA4EFF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2916455" y="2098307"/>
            <a:ext cx="606391" cy="2319689"/>
            <a:chOff x="2916455" y="2098307"/>
            <a:chExt cx="606391" cy="2319689"/>
          </a:xfrm>
        </p:grpSpPr>
        <p:sp>
          <p:nvSpPr>
            <p:cNvPr id="148" name="Freeform 147"/>
            <p:cNvSpPr/>
            <p:nvPr/>
          </p:nvSpPr>
          <p:spPr>
            <a:xfrm>
              <a:off x="3108677" y="2319688"/>
              <a:ext cx="173538" cy="2098308"/>
            </a:xfrm>
            <a:custGeom>
              <a:avLst/>
              <a:gdLst>
                <a:gd name="connsiteX0" fmla="*/ 173538 w 173538"/>
                <a:gd name="connsiteY0" fmla="*/ 2098308 h 2098308"/>
                <a:gd name="connsiteX1" fmla="*/ 163912 w 173538"/>
                <a:gd name="connsiteY1" fmla="*/ 1694047 h 2098308"/>
                <a:gd name="connsiteX2" fmla="*/ 144662 w 173538"/>
                <a:gd name="connsiteY2" fmla="*/ 1530417 h 2098308"/>
                <a:gd name="connsiteX3" fmla="*/ 135037 w 173538"/>
                <a:gd name="connsiteY3" fmla="*/ 1424539 h 2098308"/>
                <a:gd name="connsiteX4" fmla="*/ 144662 w 173538"/>
                <a:gd name="connsiteY4" fmla="*/ 789272 h 2098308"/>
                <a:gd name="connsiteX5" fmla="*/ 163912 w 173538"/>
                <a:gd name="connsiteY5" fmla="*/ 654518 h 2098308"/>
                <a:gd name="connsiteX6" fmla="*/ 173538 w 173538"/>
                <a:gd name="connsiteY6" fmla="*/ 625643 h 2098308"/>
                <a:gd name="connsiteX7" fmla="*/ 163912 w 173538"/>
                <a:gd name="connsiteY7" fmla="*/ 519765 h 2098308"/>
                <a:gd name="connsiteX8" fmla="*/ 115786 w 173538"/>
                <a:gd name="connsiteY8" fmla="*/ 433137 h 2098308"/>
                <a:gd name="connsiteX9" fmla="*/ 96536 w 173538"/>
                <a:gd name="connsiteY9" fmla="*/ 394636 h 2098308"/>
                <a:gd name="connsiteX10" fmla="*/ 67660 w 173538"/>
                <a:gd name="connsiteY10" fmla="*/ 317634 h 2098308"/>
                <a:gd name="connsiteX11" fmla="*/ 58035 w 173538"/>
                <a:gd name="connsiteY11" fmla="*/ 269508 h 2098308"/>
                <a:gd name="connsiteX12" fmla="*/ 19534 w 173538"/>
                <a:gd name="connsiteY12" fmla="*/ 154005 h 2098308"/>
                <a:gd name="connsiteX13" fmla="*/ 283 w 173538"/>
                <a:gd name="connsiteY13" fmla="*/ 19251 h 2098308"/>
                <a:gd name="connsiteX14" fmla="*/ 283 w 173538"/>
                <a:gd name="connsiteY14" fmla="*/ 0 h 209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538" h="2098308">
                  <a:moveTo>
                    <a:pt x="173538" y="2098308"/>
                  </a:moveTo>
                  <a:cubicBezTo>
                    <a:pt x="170329" y="1963554"/>
                    <a:pt x="170757" y="1828665"/>
                    <a:pt x="163912" y="1694047"/>
                  </a:cubicBezTo>
                  <a:cubicBezTo>
                    <a:pt x="161123" y="1639198"/>
                    <a:pt x="150513" y="1585024"/>
                    <a:pt x="144662" y="1530417"/>
                  </a:cubicBezTo>
                  <a:cubicBezTo>
                    <a:pt x="140887" y="1495180"/>
                    <a:pt x="138245" y="1459832"/>
                    <a:pt x="135037" y="1424539"/>
                  </a:cubicBezTo>
                  <a:cubicBezTo>
                    <a:pt x="138245" y="1212783"/>
                    <a:pt x="139017" y="1000977"/>
                    <a:pt x="144662" y="789272"/>
                  </a:cubicBezTo>
                  <a:cubicBezTo>
                    <a:pt x="145556" y="755755"/>
                    <a:pt x="154523" y="692072"/>
                    <a:pt x="163912" y="654518"/>
                  </a:cubicBezTo>
                  <a:cubicBezTo>
                    <a:pt x="166373" y="644675"/>
                    <a:pt x="170329" y="635268"/>
                    <a:pt x="173538" y="625643"/>
                  </a:cubicBezTo>
                  <a:cubicBezTo>
                    <a:pt x="170329" y="590350"/>
                    <a:pt x="168924" y="554847"/>
                    <a:pt x="163912" y="519765"/>
                  </a:cubicBezTo>
                  <a:cubicBezTo>
                    <a:pt x="158588" y="482498"/>
                    <a:pt x="133424" y="468413"/>
                    <a:pt x="115786" y="433137"/>
                  </a:cubicBezTo>
                  <a:lnTo>
                    <a:pt x="96536" y="394636"/>
                  </a:lnTo>
                  <a:cubicBezTo>
                    <a:pt x="64608" y="235010"/>
                    <a:pt x="110150" y="430944"/>
                    <a:pt x="67660" y="317634"/>
                  </a:cubicBezTo>
                  <a:cubicBezTo>
                    <a:pt x="61916" y="302316"/>
                    <a:pt x="62003" y="285379"/>
                    <a:pt x="58035" y="269508"/>
                  </a:cubicBezTo>
                  <a:cubicBezTo>
                    <a:pt x="42038" y="205519"/>
                    <a:pt x="41541" y="209023"/>
                    <a:pt x="19534" y="154005"/>
                  </a:cubicBezTo>
                  <a:cubicBezTo>
                    <a:pt x="10199" y="97997"/>
                    <a:pt x="6307" y="79489"/>
                    <a:pt x="283" y="19251"/>
                  </a:cubicBezTo>
                  <a:cubicBezTo>
                    <a:pt x="-355" y="12866"/>
                    <a:pt x="283" y="6417"/>
                    <a:pt x="283" y="0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2916455" y="3734602"/>
              <a:ext cx="346509" cy="259882"/>
            </a:xfrm>
            <a:custGeom>
              <a:avLst/>
              <a:gdLst>
                <a:gd name="connsiteX0" fmla="*/ 346509 w 346509"/>
                <a:gd name="connsiteY0" fmla="*/ 259882 h 259882"/>
                <a:gd name="connsiteX1" fmla="*/ 308008 w 346509"/>
                <a:gd name="connsiteY1" fmla="*/ 211756 h 259882"/>
                <a:gd name="connsiteX2" fmla="*/ 288758 w 346509"/>
                <a:gd name="connsiteY2" fmla="*/ 182880 h 259882"/>
                <a:gd name="connsiteX3" fmla="*/ 250257 w 346509"/>
                <a:gd name="connsiteY3" fmla="*/ 144379 h 259882"/>
                <a:gd name="connsiteX4" fmla="*/ 231006 w 346509"/>
                <a:gd name="connsiteY4" fmla="*/ 115503 h 259882"/>
                <a:gd name="connsiteX5" fmla="*/ 202130 w 346509"/>
                <a:gd name="connsiteY5" fmla="*/ 86627 h 259882"/>
                <a:gd name="connsiteX6" fmla="*/ 134753 w 346509"/>
                <a:gd name="connsiteY6" fmla="*/ 0 h 259882"/>
                <a:gd name="connsiteX7" fmla="*/ 125128 w 346509"/>
                <a:gd name="connsiteY7" fmla="*/ 28876 h 259882"/>
                <a:gd name="connsiteX8" fmla="*/ 96252 w 346509"/>
                <a:gd name="connsiteY8" fmla="*/ 96253 h 259882"/>
                <a:gd name="connsiteX9" fmla="*/ 86627 w 346509"/>
                <a:gd name="connsiteY9" fmla="*/ 134754 h 259882"/>
                <a:gd name="connsiteX10" fmla="*/ 67377 w 346509"/>
                <a:gd name="connsiteY10" fmla="*/ 192505 h 259882"/>
                <a:gd name="connsiteX11" fmla="*/ 0 w 346509"/>
                <a:gd name="connsiteY11" fmla="*/ 259882 h 2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509" h="259882">
                  <a:moveTo>
                    <a:pt x="346509" y="259882"/>
                  </a:moveTo>
                  <a:cubicBezTo>
                    <a:pt x="333675" y="243840"/>
                    <a:pt x="320334" y="228191"/>
                    <a:pt x="308008" y="211756"/>
                  </a:cubicBezTo>
                  <a:cubicBezTo>
                    <a:pt x="301067" y="202502"/>
                    <a:pt x="296286" y="191663"/>
                    <a:pt x="288758" y="182880"/>
                  </a:cubicBezTo>
                  <a:cubicBezTo>
                    <a:pt x="276947" y="169100"/>
                    <a:pt x="262069" y="158159"/>
                    <a:pt x="250257" y="144379"/>
                  </a:cubicBezTo>
                  <a:cubicBezTo>
                    <a:pt x="242728" y="135596"/>
                    <a:pt x="238412" y="124390"/>
                    <a:pt x="231006" y="115503"/>
                  </a:cubicBezTo>
                  <a:cubicBezTo>
                    <a:pt x="222292" y="105046"/>
                    <a:pt x="211174" y="96801"/>
                    <a:pt x="202130" y="86627"/>
                  </a:cubicBezTo>
                  <a:cubicBezTo>
                    <a:pt x="157705" y="36649"/>
                    <a:pt x="162776" y="42035"/>
                    <a:pt x="134753" y="0"/>
                  </a:cubicBezTo>
                  <a:cubicBezTo>
                    <a:pt x="131545" y="9625"/>
                    <a:pt x="128896" y="19456"/>
                    <a:pt x="125128" y="28876"/>
                  </a:cubicBezTo>
                  <a:cubicBezTo>
                    <a:pt x="116053" y="51563"/>
                    <a:pt x="104602" y="73289"/>
                    <a:pt x="96252" y="96253"/>
                  </a:cubicBezTo>
                  <a:cubicBezTo>
                    <a:pt x="91731" y="108685"/>
                    <a:pt x="90428" y="122083"/>
                    <a:pt x="86627" y="134754"/>
                  </a:cubicBezTo>
                  <a:cubicBezTo>
                    <a:pt x="80796" y="154190"/>
                    <a:pt x="81725" y="178157"/>
                    <a:pt x="67377" y="192505"/>
                  </a:cubicBezTo>
                  <a:lnTo>
                    <a:pt x="0" y="259882"/>
                  </a:ln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95587" y="2396691"/>
              <a:ext cx="173255" cy="240631"/>
            </a:xfrm>
            <a:custGeom>
              <a:avLst/>
              <a:gdLst>
                <a:gd name="connsiteX0" fmla="*/ 0 w 173255"/>
                <a:gd name="connsiteY0" fmla="*/ 240631 h 240631"/>
                <a:gd name="connsiteX1" fmla="*/ 9626 w 173255"/>
                <a:gd name="connsiteY1" fmla="*/ 182880 h 240631"/>
                <a:gd name="connsiteX2" fmla="*/ 19251 w 173255"/>
                <a:gd name="connsiteY2" fmla="*/ 86627 h 240631"/>
                <a:gd name="connsiteX3" fmla="*/ 38501 w 173255"/>
                <a:gd name="connsiteY3" fmla="*/ 28875 h 240631"/>
                <a:gd name="connsiteX4" fmla="*/ 57752 w 173255"/>
                <a:gd name="connsiteY4" fmla="*/ 0 h 240631"/>
                <a:gd name="connsiteX5" fmla="*/ 86628 w 173255"/>
                <a:gd name="connsiteY5" fmla="*/ 9625 h 240631"/>
                <a:gd name="connsiteX6" fmla="*/ 144379 w 173255"/>
                <a:gd name="connsiteY6" fmla="*/ 105877 h 240631"/>
                <a:gd name="connsiteX7" fmla="*/ 154005 w 173255"/>
                <a:gd name="connsiteY7" fmla="*/ 134753 h 240631"/>
                <a:gd name="connsiteX8" fmla="*/ 173255 w 173255"/>
                <a:gd name="connsiteY8" fmla="*/ 163629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255" h="240631">
                  <a:moveTo>
                    <a:pt x="0" y="240631"/>
                  </a:moveTo>
                  <a:cubicBezTo>
                    <a:pt x="3209" y="221381"/>
                    <a:pt x="7205" y="202245"/>
                    <a:pt x="9626" y="182880"/>
                  </a:cubicBezTo>
                  <a:cubicBezTo>
                    <a:pt x="13626" y="150885"/>
                    <a:pt x="13309" y="118319"/>
                    <a:pt x="19251" y="86627"/>
                  </a:cubicBezTo>
                  <a:cubicBezTo>
                    <a:pt x="22990" y="66683"/>
                    <a:pt x="27245" y="45759"/>
                    <a:pt x="38501" y="28875"/>
                  </a:cubicBezTo>
                  <a:lnTo>
                    <a:pt x="57752" y="0"/>
                  </a:lnTo>
                  <a:cubicBezTo>
                    <a:pt x="67377" y="3208"/>
                    <a:pt x="79454" y="2451"/>
                    <a:pt x="86628" y="9625"/>
                  </a:cubicBezTo>
                  <a:cubicBezTo>
                    <a:pt x="103737" y="26734"/>
                    <a:pt x="132985" y="79292"/>
                    <a:pt x="144379" y="105877"/>
                  </a:cubicBezTo>
                  <a:cubicBezTo>
                    <a:pt x="148376" y="115203"/>
                    <a:pt x="149468" y="125678"/>
                    <a:pt x="154005" y="134753"/>
                  </a:cubicBezTo>
                  <a:cubicBezTo>
                    <a:pt x="159178" y="145100"/>
                    <a:pt x="173255" y="163629"/>
                    <a:pt x="173255" y="16362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974162" y="2768997"/>
              <a:ext cx="288802" cy="349588"/>
            </a:xfrm>
            <a:custGeom>
              <a:avLst/>
              <a:gdLst>
                <a:gd name="connsiteX0" fmla="*/ 288802 w 288802"/>
                <a:gd name="connsiteY0" fmla="*/ 243710 h 349588"/>
                <a:gd name="connsiteX1" fmla="*/ 231051 w 288802"/>
                <a:gd name="connsiteY1" fmla="*/ 176334 h 349588"/>
                <a:gd name="connsiteX2" fmla="*/ 202175 w 288802"/>
                <a:gd name="connsiteY2" fmla="*/ 137832 h 349588"/>
                <a:gd name="connsiteX3" fmla="*/ 115547 w 288802"/>
                <a:gd name="connsiteY3" fmla="*/ 51205 h 349588"/>
                <a:gd name="connsiteX4" fmla="*/ 105922 w 288802"/>
                <a:gd name="connsiteY4" fmla="*/ 22329 h 349588"/>
                <a:gd name="connsiteX5" fmla="*/ 77046 w 288802"/>
                <a:gd name="connsiteY5" fmla="*/ 3079 h 349588"/>
                <a:gd name="connsiteX6" fmla="*/ 67421 w 288802"/>
                <a:gd name="connsiteY6" fmla="*/ 137832 h 349588"/>
                <a:gd name="connsiteX7" fmla="*/ 38545 w 288802"/>
                <a:gd name="connsiteY7" fmla="*/ 224460 h 349588"/>
                <a:gd name="connsiteX8" fmla="*/ 19295 w 288802"/>
                <a:gd name="connsiteY8" fmla="*/ 253336 h 349588"/>
                <a:gd name="connsiteX9" fmla="*/ 9670 w 288802"/>
                <a:gd name="connsiteY9" fmla="*/ 282211 h 349588"/>
                <a:gd name="connsiteX10" fmla="*/ 44 w 288802"/>
                <a:gd name="connsiteY10" fmla="*/ 349588 h 34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802" h="349588">
                  <a:moveTo>
                    <a:pt x="288802" y="243710"/>
                  </a:moveTo>
                  <a:cubicBezTo>
                    <a:pt x="269552" y="221251"/>
                    <a:pt x="249782" y="199228"/>
                    <a:pt x="231051" y="176334"/>
                  </a:cubicBezTo>
                  <a:cubicBezTo>
                    <a:pt x="220892" y="163918"/>
                    <a:pt x="213056" y="149620"/>
                    <a:pt x="202175" y="137832"/>
                  </a:cubicBezTo>
                  <a:cubicBezTo>
                    <a:pt x="174476" y="107825"/>
                    <a:pt x="115547" y="51205"/>
                    <a:pt x="115547" y="51205"/>
                  </a:cubicBezTo>
                  <a:cubicBezTo>
                    <a:pt x="112339" y="41580"/>
                    <a:pt x="112260" y="30252"/>
                    <a:pt x="105922" y="22329"/>
                  </a:cubicBezTo>
                  <a:cubicBezTo>
                    <a:pt x="98695" y="13296"/>
                    <a:pt x="80704" y="-7895"/>
                    <a:pt x="77046" y="3079"/>
                  </a:cubicBezTo>
                  <a:cubicBezTo>
                    <a:pt x="62806" y="45800"/>
                    <a:pt x="72394" y="93075"/>
                    <a:pt x="67421" y="137832"/>
                  </a:cubicBezTo>
                  <a:cubicBezTo>
                    <a:pt x="64795" y="161468"/>
                    <a:pt x="48096" y="205359"/>
                    <a:pt x="38545" y="224460"/>
                  </a:cubicBezTo>
                  <a:cubicBezTo>
                    <a:pt x="33372" y="234807"/>
                    <a:pt x="24468" y="242989"/>
                    <a:pt x="19295" y="253336"/>
                  </a:cubicBezTo>
                  <a:cubicBezTo>
                    <a:pt x="14758" y="262411"/>
                    <a:pt x="12131" y="272368"/>
                    <a:pt x="9670" y="282211"/>
                  </a:cubicBezTo>
                  <a:cubicBezTo>
                    <a:pt x="-1214" y="325748"/>
                    <a:pt x="44" y="318246"/>
                    <a:pt x="44" y="349588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038368" y="2152980"/>
              <a:ext cx="50166" cy="192505"/>
            </a:xfrm>
            <a:custGeom>
              <a:avLst/>
              <a:gdLst>
                <a:gd name="connsiteX0" fmla="*/ 50166 w 50166"/>
                <a:gd name="connsiteY0" fmla="*/ 192505 h 192505"/>
                <a:gd name="connsiteX1" fmla="*/ 21290 w 50166"/>
                <a:gd name="connsiteY1" fmla="*/ 105878 h 192505"/>
                <a:gd name="connsiteX2" fmla="*/ 2040 w 50166"/>
                <a:gd name="connsiteY2" fmla="*/ 77002 h 192505"/>
                <a:gd name="connsiteX3" fmla="*/ 2040 w 50166"/>
                <a:gd name="connsiteY3" fmla="*/ 0 h 19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6" h="192505">
                  <a:moveTo>
                    <a:pt x="50166" y="192505"/>
                  </a:moveTo>
                  <a:cubicBezTo>
                    <a:pt x="40541" y="163629"/>
                    <a:pt x="38173" y="131204"/>
                    <a:pt x="21290" y="105878"/>
                  </a:cubicBezTo>
                  <a:cubicBezTo>
                    <a:pt x="14873" y="96253"/>
                    <a:pt x="4109" y="88384"/>
                    <a:pt x="2040" y="77002"/>
                  </a:cubicBezTo>
                  <a:cubicBezTo>
                    <a:pt x="-2551" y="51749"/>
                    <a:pt x="2040" y="25667"/>
                    <a:pt x="2040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3122344" y="2098307"/>
              <a:ext cx="20279" cy="221381"/>
            </a:xfrm>
            <a:custGeom>
              <a:avLst/>
              <a:gdLst>
                <a:gd name="connsiteX0" fmla="*/ 10569 w 20279"/>
                <a:gd name="connsiteY0" fmla="*/ 221381 h 221381"/>
                <a:gd name="connsiteX1" fmla="*/ 20194 w 20279"/>
                <a:gd name="connsiteY1" fmla="*/ 173255 h 221381"/>
                <a:gd name="connsiteX2" fmla="*/ 944 w 20279"/>
                <a:gd name="connsiteY2" fmla="*/ 57752 h 221381"/>
                <a:gd name="connsiteX3" fmla="*/ 944 w 20279"/>
                <a:gd name="connsiteY3" fmla="*/ 0 h 22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9" h="221381">
                  <a:moveTo>
                    <a:pt x="10569" y="221381"/>
                  </a:moveTo>
                  <a:cubicBezTo>
                    <a:pt x="13777" y="205339"/>
                    <a:pt x="21155" y="189586"/>
                    <a:pt x="20194" y="173255"/>
                  </a:cubicBezTo>
                  <a:cubicBezTo>
                    <a:pt x="17902" y="134290"/>
                    <a:pt x="5254" y="96545"/>
                    <a:pt x="944" y="57752"/>
                  </a:cubicBezTo>
                  <a:cubicBezTo>
                    <a:pt x="-1182" y="38619"/>
                    <a:pt x="944" y="19251"/>
                    <a:pt x="944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3075411" y="2117557"/>
              <a:ext cx="39676" cy="202131"/>
            </a:xfrm>
            <a:custGeom>
              <a:avLst/>
              <a:gdLst>
                <a:gd name="connsiteX0" fmla="*/ 39676 w 39676"/>
                <a:gd name="connsiteY0" fmla="*/ 202131 h 202131"/>
                <a:gd name="connsiteX1" fmla="*/ 30051 w 39676"/>
                <a:gd name="connsiteY1" fmla="*/ 105878 h 202131"/>
                <a:gd name="connsiteX2" fmla="*/ 1175 w 39676"/>
                <a:gd name="connsiteY2" fmla="*/ 28876 h 202131"/>
                <a:gd name="connsiteX3" fmla="*/ 1175 w 39676"/>
                <a:gd name="connsiteY3" fmla="*/ 0 h 20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76" h="202131">
                  <a:moveTo>
                    <a:pt x="39676" y="202131"/>
                  </a:moveTo>
                  <a:cubicBezTo>
                    <a:pt x="36468" y="170047"/>
                    <a:pt x="34611" y="137798"/>
                    <a:pt x="30051" y="105878"/>
                  </a:cubicBezTo>
                  <a:cubicBezTo>
                    <a:pt x="18235" y="23170"/>
                    <a:pt x="24941" y="112060"/>
                    <a:pt x="1175" y="28876"/>
                  </a:cubicBezTo>
                  <a:cubicBezTo>
                    <a:pt x="-1469" y="19621"/>
                    <a:pt x="1175" y="9625"/>
                    <a:pt x="1175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127575" y="2147412"/>
              <a:ext cx="38508" cy="182880"/>
            </a:xfrm>
            <a:custGeom>
              <a:avLst/>
              <a:gdLst>
                <a:gd name="connsiteX0" fmla="*/ 0 w 38508"/>
                <a:gd name="connsiteY0" fmla="*/ 182880 h 182880"/>
                <a:gd name="connsiteX1" fmla="*/ 28875 w 38508"/>
                <a:gd name="connsiteY1" fmla="*/ 57751 h 182880"/>
                <a:gd name="connsiteX2" fmla="*/ 38501 w 38508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08" h="182880">
                  <a:moveTo>
                    <a:pt x="0" y="182880"/>
                  </a:moveTo>
                  <a:cubicBezTo>
                    <a:pt x="28643" y="82625"/>
                    <a:pt x="12041" y="150334"/>
                    <a:pt x="28875" y="57751"/>
                  </a:cubicBezTo>
                  <a:cubicBezTo>
                    <a:pt x="39130" y="1348"/>
                    <a:pt x="38501" y="26991"/>
                    <a:pt x="38501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 rot="1135996">
              <a:off x="3267383" y="3113070"/>
              <a:ext cx="90928" cy="389275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43714" y="3359217"/>
              <a:ext cx="279132" cy="327259"/>
            </a:xfrm>
            <a:custGeom>
              <a:avLst/>
              <a:gdLst>
                <a:gd name="connsiteX0" fmla="*/ 0 w 279132"/>
                <a:gd name="connsiteY0" fmla="*/ 144379 h 327259"/>
                <a:gd name="connsiteX1" fmla="*/ 67377 w 279132"/>
                <a:gd name="connsiteY1" fmla="*/ 96252 h 327259"/>
                <a:gd name="connsiteX2" fmla="*/ 86627 w 279132"/>
                <a:gd name="connsiteY2" fmla="*/ 67377 h 327259"/>
                <a:gd name="connsiteX3" fmla="*/ 115503 w 279132"/>
                <a:gd name="connsiteY3" fmla="*/ 38501 h 327259"/>
                <a:gd name="connsiteX4" fmla="*/ 134753 w 279132"/>
                <a:gd name="connsiteY4" fmla="*/ 9625 h 327259"/>
                <a:gd name="connsiteX5" fmla="*/ 163629 w 279132"/>
                <a:gd name="connsiteY5" fmla="*/ 0 h 327259"/>
                <a:gd name="connsiteX6" fmla="*/ 182880 w 279132"/>
                <a:gd name="connsiteY6" fmla="*/ 57751 h 327259"/>
                <a:gd name="connsiteX7" fmla="*/ 192505 w 279132"/>
                <a:gd name="connsiteY7" fmla="*/ 86627 h 327259"/>
                <a:gd name="connsiteX8" fmla="*/ 202130 w 279132"/>
                <a:gd name="connsiteY8" fmla="*/ 144379 h 327259"/>
                <a:gd name="connsiteX9" fmla="*/ 221381 w 279132"/>
                <a:gd name="connsiteY9" fmla="*/ 202130 h 327259"/>
                <a:gd name="connsiteX10" fmla="*/ 231006 w 279132"/>
                <a:gd name="connsiteY10" fmla="*/ 231006 h 327259"/>
                <a:gd name="connsiteX11" fmla="*/ 250257 w 279132"/>
                <a:gd name="connsiteY11" fmla="*/ 269507 h 327259"/>
                <a:gd name="connsiteX12" fmla="*/ 279132 w 279132"/>
                <a:gd name="connsiteY12" fmla="*/ 327259 h 32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132" h="327259">
                  <a:moveTo>
                    <a:pt x="0" y="144379"/>
                  </a:moveTo>
                  <a:cubicBezTo>
                    <a:pt x="22459" y="128337"/>
                    <a:pt x="46748" y="114589"/>
                    <a:pt x="67377" y="96252"/>
                  </a:cubicBezTo>
                  <a:cubicBezTo>
                    <a:pt x="76023" y="88567"/>
                    <a:pt x="79221" y="76264"/>
                    <a:pt x="86627" y="67377"/>
                  </a:cubicBezTo>
                  <a:cubicBezTo>
                    <a:pt x="95341" y="56920"/>
                    <a:pt x="106789" y="48958"/>
                    <a:pt x="115503" y="38501"/>
                  </a:cubicBezTo>
                  <a:cubicBezTo>
                    <a:pt x="122909" y="29614"/>
                    <a:pt x="125720" y="16852"/>
                    <a:pt x="134753" y="9625"/>
                  </a:cubicBezTo>
                  <a:cubicBezTo>
                    <a:pt x="142676" y="3287"/>
                    <a:pt x="154004" y="3208"/>
                    <a:pt x="163629" y="0"/>
                  </a:cubicBezTo>
                  <a:lnTo>
                    <a:pt x="182880" y="57751"/>
                  </a:lnTo>
                  <a:cubicBezTo>
                    <a:pt x="186088" y="67376"/>
                    <a:pt x="190837" y="76619"/>
                    <a:pt x="192505" y="86627"/>
                  </a:cubicBezTo>
                  <a:cubicBezTo>
                    <a:pt x="195713" y="105878"/>
                    <a:pt x="197397" y="125446"/>
                    <a:pt x="202130" y="144379"/>
                  </a:cubicBezTo>
                  <a:cubicBezTo>
                    <a:pt x="207052" y="164065"/>
                    <a:pt x="214964" y="182880"/>
                    <a:pt x="221381" y="202130"/>
                  </a:cubicBezTo>
                  <a:cubicBezTo>
                    <a:pt x="224589" y="211755"/>
                    <a:pt x="226468" y="221931"/>
                    <a:pt x="231006" y="231006"/>
                  </a:cubicBezTo>
                  <a:lnTo>
                    <a:pt x="250257" y="269507"/>
                  </a:lnTo>
                  <a:cubicBezTo>
                    <a:pt x="262083" y="316812"/>
                    <a:pt x="250528" y="298654"/>
                    <a:pt x="279132" y="32725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5711990" y="3435340"/>
            <a:ext cx="695685" cy="983769"/>
            <a:chOff x="5711990" y="3435340"/>
            <a:chExt cx="695685" cy="983769"/>
          </a:xfrm>
        </p:grpSpPr>
        <p:sp>
          <p:nvSpPr>
            <p:cNvPr id="159" name="Freeform 158"/>
            <p:cNvSpPr/>
            <p:nvPr/>
          </p:nvSpPr>
          <p:spPr>
            <a:xfrm>
              <a:off x="6025614" y="3570805"/>
              <a:ext cx="52388" cy="848304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5877977" y="3918977"/>
              <a:ext cx="171450" cy="572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6030377" y="3807524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5797014" y="3695077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5732549" y="3782665"/>
              <a:ext cx="170046" cy="208000"/>
              <a:chOff x="4195407" y="3792530"/>
              <a:chExt cx="170046" cy="208000"/>
            </a:xfrm>
          </p:grpSpPr>
          <p:sp>
            <p:nvSpPr>
              <p:cNvPr id="188" name="Oval 187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2351319">
              <a:off x="5711990" y="3513535"/>
              <a:ext cx="170046" cy="208000"/>
              <a:chOff x="4237501" y="3382087"/>
              <a:chExt cx="170046" cy="208000"/>
            </a:xfrm>
          </p:grpSpPr>
          <p:sp>
            <p:nvSpPr>
              <p:cNvPr id="185" name="Oval 184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 rot="11218135">
              <a:off x="6237629" y="3772002"/>
              <a:ext cx="170046" cy="208000"/>
              <a:chOff x="4237501" y="3382087"/>
              <a:chExt cx="170046" cy="208000"/>
            </a:xfrm>
          </p:grpSpPr>
          <p:sp>
            <p:nvSpPr>
              <p:cNvPr id="182" name="Oval 181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5224720">
              <a:off x="5997294" y="3416363"/>
              <a:ext cx="170046" cy="208000"/>
              <a:chOff x="4237501" y="3382087"/>
              <a:chExt cx="170046" cy="208000"/>
            </a:xfrm>
          </p:grpSpPr>
          <p:sp>
            <p:nvSpPr>
              <p:cNvPr id="179" name="Oval 178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 rot="1020000">
              <a:off x="5976165" y="3982123"/>
              <a:ext cx="45719" cy="195251"/>
              <a:chOff x="5536511" y="3831154"/>
              <a:chExt cx="45719" cy="195251"/>
            </a:xfrm>
          </p:grpSpPr>
          <p:sp>
            <p:nvSpPr>
              <p:cNvPr id="176" name="Oval 175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 rot="1800000">
              <a:off x="5951889" y="3726316"/>
              <a:ext cx="45719" cy="195251"/>
              <a:chOff x="5536511" y="3831154"/>
              <a:chExt cx="45719" cy="195251"/>
            </a:xfrm>
          </p:grpSpPr>
          <p:sp>
            <p:nvSpPr>
              <p:cNvPr id="173" name="Oval 172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 rot="-1380000">
              <a:off x="6070948" y="3873953"/>
              <a:ext cx="45719" cy="195251"/>
              <a:chOff x="5536511" y="3831154"/>
              <a:chExt cx="45719" cy="195251"/>
            </a:xfrm>
          </p:grpSpPr>
          <p:sp>
            <p:nvSpPr>
              <p:cNvPr id="170" name="Oval 169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4244203" y="3491469"/>
            <a:ext cx="623017" cy="619091"/>
            <a:chOff x="4244203" y="3491469"/>
            <a:chExt cx="623017" cy="619091"/>
          </a:xfrm>
        </p:grpSpPr>
        <p:sp>
          <p:nvSpPr>
            <p:cNvPr id="192" name="Freeform 191"/>
            <p:cNvSpPr/>
            <p:nvPr/>
          </p:nvSpPr>
          <p:spPr>
            <a:xfrm>
              <a:off x="4533900" y="3557009"/>
              <a:ext cx="45719" cy="553551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4371973" y="3852788"/>
              <a:ext cx="199743" cy="457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4538663" y="3793728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4305300" y="3681281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4273899" y="3851677"/>
              <a:ext cx="136981" cy="125191"/>
              <a:chOff x="4195407" y="3792530"/>
              <a:chExt cx="170046" cy="208000"/>
            </a:xfrm>
          </p:grpSpPr>
          <p:sp>
            <p:nvSpPr>
              <p:cNvPr id="245" name="Oval 244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 rot="2351319">
              <a:off x="4244203" y="3578822"/>
              <a:ext cx="117967" cy="137434"/>
              <a:chOff x="4237501" y="3382087"/>
              <a:chExt cx="170046" cy="208000"/>
            </a:xfrm>
          </p:grpSpPr>
          <p:sp>
            <p:nvSpPr>
              <p:cNvPr id="242" name="Oval 241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 rot="11218135">
              <a:off x="4750031" y="3755238"/>
              <a:ext cx="117189" cy="143363"/>
              <a:chOff x="4237501" y="3382087"/>
              <a:chExt cx="170046" cy="208000"/>
            </a:xfrm>
          </p:grpSpPr>
          <p:sp>
            <p:nvSpPr>
              <p:cNvPr id="239" name="Oval 238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 rot="5224720">
              <a:off x="4538345" y="3460860"/>
              <a:ext cx="98853" cy="160071"/>
              <a:chOff x="4237501" y="3382087"/>
              <a:chExt cx="170046" cy="208000"/>
            </a:xfrm>
          </p:grpSpPr>
          <p:sp>
            <p:nvSpPr>
              <p:cNvPr id="236" name="Oval 235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 rot="14416668">
              <a:off x="4603042" y="3834310"/>
              <a:ext cx="117189" cy="143363"/>
              <a:chOff x="4237501" y="3382087"/>
              <a:chExt cx="170046" cy="208000"/>
            </a:xfrm>
          </p:grpSpPr>
          <p:sp>
            <p:nvSpPr>
              <p:cNvPr id="233" name="Oval 232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rot="3034340">
              <a:off x="4640381" y="3672804"/>
              <a:ext cx="117189" cy="143363"/>
              <a:chOff x="4237501" y="3382087"/>
              <a:chExt cx="170046" cy="208000"/>
            </a:xfrm>
          </p:grpSpPr>
          <p:sp>
            <p:nvSpPr>
              <p:cNvPr id="230" name="Oval 229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 rot="13916013">
              <a:off x="4398206" y="3909923"/>
              <a:ext cx="136981" cy="125191"/>
              <a:chOff x="4195407" y="3792530"/>
              <a:chExt cx="170046" cy="208000"/>
            </a:xfrm>
          </p:grpSpPr>
          <p:sp>
            <p:nvSpPr>
              <p:cNvPr id="227" name="Oval 226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 rot="4035087">
              <a:off x="4360198" y="3785574"/>
              <a:ext cx="136981" cy="125191"/>
              <a:chOff x="4195407" y="3792530"/>
              <a:chExt cx="170046" cy="208000"/>
            </a:xfrm>
          </p:grpSpPr>
          <p:sp>
            <p:nvSpPr>
              <p:cNvPr id="224" name="Oval 223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 rot="14498781">
              <a:off x="4314601" y="3697106"/>
              <a:ext cx="117967" cy="137434"/>
              <a:chOff x="4237501" y="3382087"/>
              <a:chExt cx="170046" cy="208000"/>
            </a:xfrm>
          </p:grpSpPr>
          <p:sp>
            <p:nvSpPr>
              <p:cNvPr id="221" name="Oval 220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 rot="5965306">
              <a:off x="4390375" y="3582974"/>
              <a:ext cx="117967" cy="137434"/>
              <a:chOff x="4237501" y="3382087"/>
              <a:chExt cx="170046" cy="208000"/>
            </a:xfrm>
          </p:grpSpPr>
          <p:sp>
            <p:nvSpPr>
              <p:cNvPr id="218" name="Oval 217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 rot="13916013">
              <a:off x="4478082" y="3738319"/>
              <a:ext cx="136981" cy="125191"/>
              <a:chOff x="4195407" y="3792530"/>
              <a:chExt cx="170046" cy="208000"/>
            </a:xfrm>
          </p:grpSpPr>
          <p:sp>
            <p:nvSpPr>
              <p:cNvPr id="215" name="Oval 214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 rot="5665875">
              <a:off x="4511476" y="3579815"/>
              <a:ext cx="136981" cy="125191"/>
              <a:chOff x="4195407" y="3792530"/>
              <a:chExt cx="170046" cy="208000"/>
            </a:xfrm>
          </p:grpSpPr>
          <p:sp>
            <p:nvSpPr>
              <p:cNvPr id="212" name="Oval 211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08" name="Oval 207"/>
            <p:cNvSpPr/>
            <p:nvPr/>
          </p:nvSpPr>
          <p:spPr>
            <a:xfrm>
              <a:off x="4328308" y="36294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Oval 208"/>
            <p:cNvSpPr/>
            <p:nvPr/>
          </p:nvSpPr>
          <p:spPr>
            <a:xfrm>
              <a:off x="4756938" y="37818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371177" y="392471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4552380" y="360132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3808052" y="3271782"/>
            <a:ext cx="347493" cy="884821"/>
            <a:chOff x="3945524" y="1199153"/>
            <a:chExt cx="753674" cy="1448471"/>
          </a:xfrm>
        </p:grpSpPr>
        <p:grpSp>
          <p:nvGrpSpPr>
            <p:cNvPr id="249" name="Group 248"/>
            <p:cNvGrpSpPr/>
            <p:nvPr/>
          </p:nvGrpSpPr>
          <p:grpSpPr>
            <a:xfrm>
              <a:off x="3945524" y="1199153"/>
              <a:ext cx="753674" cy="1248068"/>
              <a:chOff x="3969778" y="1929542"/>
              <a:chExt cx="762155" cy="1175603"/>
            </a:xfrm>
            <a:solidFill>
              <a:srgbClr val="70AD47">
                <a:lumMod val="40000"/>
                <a:lumOff val="60000"/>
              </a:srgbClr>
            </a:solidFill>
          </p:grpSpPr>
          <p:sp>
            <p:nvSpPr>
              <p:cNvPr id="253" name="Freeform 252"/>
              <p:cNvSpPr/>
              <p:nvPr/>
            </p:nvSpPr>
            <p:spPr>
              <a:xfrm>
                <a:off x="4309763" y="2252660"/>
                <a:ext cx="124137" cy="852485"/>
              </a:xfrm>
              <a:custGeom>
                <a:avLst/>
                <a:gdLst>
                  <a:gd name="connsiteX0" fmla="*/ 124137 w 124137"/>
                  <a:gd name="connsiteY0" fmla="*/ 852487 h 852487"/>
                  <a:gd name="connsiteX1" fmla="*/ 9837 w 124137"/>
                  <a:gd name="connsiteY1" fmla="*/ 257175 h 852487"/>
                  <a:gd name="connsiteX2" fmla="*/ 312 w 124137"/>
                  <a:gd name="connsiteY2" fmla="*/ 238125 h 852487"/>
                  <a:gd name="connsiteX3" fmla="*/ 5075 w 124137"/>
                  <a:gd name="connsiteY3" fmla="*/ 128587 h 852487"/>
                  <a:gd name="connsiteX4" fmla="*/ 19362 w 124137"/>
                  <a:gd name="connsiteY4" fmla="*/ 100012 h 852487"/>
                  <a:gd name="connsiteX5" fmla="*/ 33650 w 124137"/>
                  <a:gd name="connsiteY5" fmla="*/ 95250 h 852487"/>
                  <a:gd name="connsiteX6" fmla="*/ 47937 w 124137"/>
                  <a:gd name="connsiteY6" fmla="*/ 66675 h 852487"/>
                  <a:gd name="connsiteX7" fmla="*/ 57462 w 124137"/>
                  <a:gd name="connsiteY7" fmla="*/ 52387 h 852487"/>
                  <a:gd name="connsiteX8" fmla="*/ 62225 w 124137"/>
                  <a:gd name="connsiteY8" fmla="*/ 33337 h 852487"/>
                  <a:gd name="connsiteX9" fmla="*/ 66987 w 124137"/>
                  <a:gd name="connsiteY9" fmla="*/ 0 h 852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137" h="852487">
                    <a:moveTo>
                      <a:pt x="124137" y="852487"/>
                    </a:moveTo>
                    <a:cubicBezTo>
                      <a:pt x="86037" y="654050"/>
                      <a:pt x="49760" y="455254"/>
                      <a:pt x="9837" y="257175"/>
                    </a:cubicBezTo>
                    <a:cubicBezTo>
                      <a:pt x="8434" y="250215"/>
                      <a:pt x="575" y="245220"/>
                      <a:pt x="312" y="238125"/>
                    </a:cubicBezTo>
                    <a:cubicBezTo>
                      <a:pt x="-1041" y="201603"/>
                      <a:pt x="2272" y="165027"/>
                      <a:pt x="5075" y="128587"/>
                    </a:cubicBezTo>
                    <a:cubicBezTo>
                      <a:pt x="5641" y="121232"/>
                      <a:pt x="13901" y="104381"/>
                      <a:pt x="19362" y="100012"/>
                    </a:cubicBezTo>
                    <a:cubicBezTo>
                      <a:pt x="23282" y="96876"/>
                      <a:pt x="28887" y="96837"/>
                      <a:pt x="33650" y="95250"/>
                    </a:cubicBezTo>
                    <a:cubicBezTo>
                      <a:pt x="60948" y="54301"/>
                      <a:pt x="28220" y="106111"/>
                      <a:pt x="47937" y="66675"/>
                    </a:cubicBezTo>
                    <a:cubicBezTo>
                      <a:pt x="50497" y="61555"/>
                      <a:pt x="54287" y="57150"/>
                      <a:pt x="57462" y="52387"/>
                    </a:cubicBezTo>
                    <a:cubicBezTo>
                      <a:pt x="59050" y="46037"/>
                      <a:pt x="61054" y="39777"/>
                      <a:pt x="62225" y="33337"/>
                    </a:cubicBezTo>
                    <a:cubicBezTo>
                      <a:pt x="64233" y="22293"/>
                      <a:pt x="66987" y="0"/>
                      <a:pt x="66987" y="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4" name="Group 253"/>
              <p:cNvGrpSpPr/>
              <p:nvPr/>
            </p:nvGrpSpPr>
            <p:grpSpPr>
              <a:xfrm>
                <a:off x="4168363" y="1929542"/>
                <a:ext cx="376239" cy="412357"/>
                <a:chOff x="4106085" y="1684451"/>
                <a:chExt cx="376238" cy="412358"/>
              </a:xfrm>
              <a:grpFill/>
            </p:grpSpPr>
            <p:sp>
              <p:nvSpPr>
                <p:cNvPr id="280" name="Oval 279"/>
                <p:cNvSpPr/>
                <p:nvPr/>
              </p:nvSpPr>
              <p:spPr>
                <a:xfrm rot="1020000">
                  <a:off x="4197527" y="18562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 rot="-960000">
                  <a:off x="4349927" y="20086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 rot="1020000">
                  <a:off x="4142525" y="182541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 rot="-960000">
                  <a:off x="4392399" y="1954003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 rot="-960000">
                  <a:off x="4430697" y="1885412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 rot="1020000">
                  <a:off x="4233005" y="193923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Oval 285"/>
                <p:cNvSpPr/>
                <p:nvPr/>
              </p:nvSpPr>
              <p:spPr>
                <a:xfrm rot="1980000">
                  <a:off x="4255776" y="169639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Oval 286"/>
                <p:cNvSpPr/>
                <p:nvPr/>
              </p:nvSpPr>
              <p:spPr>
                <a:xfrm rot="1260000">
                  <a:off x="4293389" y="1753639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 rot="1260000">
                  <a:off x="4296413" y="1866957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288"/>
                <p:cNvSpPr/>
                <p:nvPr/>
              </p:nvSpPr>
              <p:spPr>
                <a:xfrm>
                  <a:off x="4106085" y="1817801"/>
                  <a:ext cx="190500" cy="223837"/>
                </a:xfrm>
                <a:custGeom>
                  <a:avLst/>
                  <a:gdLst>
                    <a:gd name="connsiteX0" fmla="*/ 0 w 190500"/>
                    <a:gd name="connsiteY0" fmla="*/ 0 h 223837"/>
                    <a:gd name="connsiteX1" fmla="*/ 23813 w 190500"/>
                    <a:gd name="connsiteY1" fmla="*/ 4762 h 223837"/>
                    <a:gd name="connsiteX2" fmla="*/ 76200 w 190500"/>
                    <a:gd name="connsiteY2" fmla="*/ 19050 h 223837"/>
                    <a:gd name="connsiteX3" fmla="*/ 114300 w 190500"/>
                    <a:gd name="connsiteY3" fmla="*/ 47625 h 223837"/>
                    <a:gd name="connsiteX4" fmla="*/ 119063 w 190500"/>
                    <a:gd name="connsiteY4" fmla="*/ 61912 h 223837"/>
                    <a:gd name="connsiteX5" fmla="*/ 142875 w 190500"/>
                    <a:gd name="connsiteY5" fmla="*/ 90487 h 223837"/>
                    <a:gd name="connsiteX6" fmla="*/ 161925 w 190500"/>
                    <a:gd name="connsiteY6" fmla="*/ 114300 h 223837"/>
                    <a:gd name="connsiteX7" fmla="*/ 166688 w 190500"/>
                    <a:gd name="connsiteY7" fmla="*/ 133350 h 223837"/>
                    <a:gd name="connsiteX8" fmla="*/ 176213 w 190500"/>
                    <a:gd name="connsiteY8" fmla="*/ 161925 h 223837"/>
                    <a:gd name="connsiteX9" fmla="*/ 180975 w 190500"/>
                    <a:gd name="connsiteY9" fmla="*/ 180975 h 223837"/>
                    <a:gd name="connsiteX10" fmla="*/ 190500 w 190500"/>
                    <a:gd name="connsiteY10" fmla="*/ 209550 h 223837"/>
                    <a:gd name="connsiteX11" fmla="*/ 185738 w 190500"/>
                    <a:gd name="connsiteY11" fmla="*/ 223837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0500" h="223837">
                      <a:moveTo>
                        <a:pt x="0" y="0"/>
                      </a:moveTo>
                      <a:cubicBezTo>
                        <a:pt x="7938" y="1587"/>
                        <a:pt x="16003" y="2632"/>
                        <a:pt x="23813" y="4762"/>
                      </a:cubicBezTo>
                      <a:cubicBezTo>
                        <a:pt x="90301" y="22894"/>
                        <a:pt x="18168" y="7442"/>
                        <a:pt x="76200" y="19050"/>
                      </a:cubicBezTo>
                      <a:cubicBezTo>
                        <a:pt x="94825" y="28363"/>
                        <a:pt x="100927" y="28903"/>
                        <a:pt x="114300" y="47625"/>
                      </a:cubicBezTo>
                      <a:cubicBezTo>
                        <a:pt x="117218" y="51710"/>
                        <a:pt x="116818" y="57422"/>
                        <a:pt x="119063" y="61912"/>
                      </a:cubicBezTo>
                      <a:cubicBezTo>
                        <a:pt x="125695" y="75175"/>
                        <a:pt x="132341" y="79953"/>
                        <a:pt x="142875" y="90487"/>
                      </a:cubicBezTo>
                      <a:cubicBezTo>
                        <a:pt x="158446" y="137198"/>
                        <a:pt x="133202" y="71215"/>
                        <a:pt x="161925" y="114300"/>
                      </a:cubicBezTo>
                      <a:cubicBezTo>
                        <a:pt x="165556" y="119746"/>
                        <a:pt x="164807" y="127081"/>
                        <a:pt x="166688" y="133350"/>
                      </a:cubicBezTo>
                      <a:cubicBezTo>
                        <a:pt x="169573" y="142967"/>
                        <a:pt x="173778" y="152184"/>
                        <a:pt x="176213" y="161925"/>
                      </a:cubicBezTo>
                      <a:cubicBezTo>
                        <a:pt x="177800" y="168275"/>
                        <a:pt x="179094" y="174706"/>
                        <a:pt x="180975" y="180975"/>
                      </a:cubicBezTo>
                      <a:cubicBezTo>
                        <a:pt x="183860" y="190592"/>
                        <a:pt x="190500" y="209550"/>
                        <a:pt x="190500" y="209550"/>
                      </a:cubicBezTo>
                      <a:lnTo>
                        <a:pt x="185738" y="223837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289"/>
                <p:cNvSpPr/>
                <p:nvPr/>
              </p:nvSpPr>
              <p:spPr>
                <a:xfrm>
                  <a:off x="4296585" y="1684451"/>
                  <a:ext cx="28936" cy="371475"/>
                </a:xfrm>
                <a:custGeom>
                  <a:avLst/>
                  <a:gdLst>
                    <a:gd name="connsiteX0" fmla="*/ 0 w 28936"/>
                    <a:gd name="connsiteY0" fmla="*/ 0 h 371475"/>
                    <a:gd name="connsiteX1" fmla="*/ 19050 w 28936"/>
                    <a:gd name="connsiteY1" fmla="*/ 161925 h 371475"/>
                    <a:gd name="connsiteX2" fmla="*/ 28575 w 28936"/>
                    <a:gd name="connsiteY2" fmla="*/ 176212 h 371475"/>
                    <a:gd name="connsiteX3" fmla="*/ 23813 w 28936"/>
                    <a:gd name="connsiteY3" fmla="*/ 352425 h 371475"/>
                    <a:gd name="connsiteX4" fmla="*/ 14288 w 28936"/>
                    <a:gd name="connsiteY4" fmla="*/ 37147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36" h="371475">
                      <a:moveTo>
                        <a:pt x="0" y="0"/>
                      </a:moveTo>
                      <a:cubicBezTo>
                        <a:pt x="6350" y="53975"/>
                        <a:pt x="10351" y="108279"/>
                        <a:pt x="19050" y="161925"/>
                      </a:cubicBezTo>
                      <a:cubicBezTo>
                        <a:pt x="19966" y="167575"/>
                        <a:pt x="28432" y="170490"/>
                        <a:pt x="28575" y="176212"/>
                      </a:cubicBezTo>
                      <a:cubicBezTo>
                        <a:pt x="30044" y="234953"/>
                        <a:pt x="26747" y="293739"/>
                        <a:pt x="23813" y="352425"/>
                      </a:cubicBezTo>
                      <a:cubicBezTo>
                        <a:pt x="23237" y="363944"/>
                        <a:pt x="20409" y="365353"/>
                        <a:pt x="14288" y="371475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290"/>
                <p:cNvSpPr/>
                <p:nvPr/>
              </p:nvSpPr>
              <p:spPr>
                <a:xfrm>
                  <a:off x="4320398" y="1874951"/>
                  <a:ext cx="161925" cy="195262"/>
                </a:xfrm>
                <a:custGeom>
                  <a:avLst/>
                  <a:gdLst>
                    <a:gd name="connsiteX0" fmla="*/ 161925 w 161925"/>
                    <a:gd name="connsiteY0" fmla="*/ 0 h 195262"/>
                    <a:gd name="connsiteX1" fmla="*/ 71437 w 161925"/>
                    <a:gd name="connsiteY1" fmla="*/ 100012 h 195262"/>
                    <a:gd name="connsiteX2" fmla="*/ 66675 w 161925"/>
                    <a:gd name="connsiteY2" fmla="*/ 114300 h 195262"/>
                    <a:gd name="connsiteX3" fmla="*/ 52387 w 161925"/>
                    <a:gd name="connsiteY3" fmla="*/ 128587 h 195262"/>
                    <a:gd name="connsiteX4" fmla="*/ 28575 w 161925"/>
                    <a:gd name="connsiteY4" fmla="*/ 152400 h 195262"/>
                    <a:gd name="connsiteX5" fmla="*/ 14287 w 161925"/>
                    <a:gd name="connsiteY5" fmla="*/ 180975 h 195262"/>
                    <a:gd name="connsiteX6" fmla="*/ 0 w 161925"/>
                    <a:gd name="connsiteY6" fmla="*/ 195262 h 19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925" h="195262">
                      <a:moveTo>
                        <a:pt x="161925" y="0"/>
                      </a:moveTo>
                      <a:cubicBezTo>
                        <a:pt x="131762" y="33337"/>
                        <a:pt x="100218" y="65475"/>
                        <a:pt x="71437" y="100012"/>
                      </a:cubicBezTo>
                      <a:cubicBezTo>
                        <a:pt x="68223" y="103869"/>
                        <a:pt x="69460" y="110123"/>
                        <a:pt x="66675" y="114300"/>
                      </a:cubicBezTo>
                      <a:cubicBezTo>
                        <a:pt x="62939" y="119904"/>
                        <a:pt x="56699" y="123413"/>
                        <a:pt x="52387" y="128587"/>
                      </a:cubicBezTo>
                      <a:cubicBezTo>
                        <a:pt x="32541" y="152402"/>
                        <a:pt x="54770" y="134936"/>
                        <a:pt x="28575" y="152400"/>
                      </a:cubicBezTo>
                      <a:cubicBezTo>
                        <a:pt x="23802" y="166718"/>
                        <a:pt x="24544" y="168666"/>
                        <a:pt x="14287" y="180975"/>
                      </a:cubicBezTo>
                      <a:cubicBezTo>
                        <a:pt x="9975" y="186149"/>
                        <a:pt x="0" y="195262"/>
                        <a:pt x="0" y="195262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 rot="4106863" flipH="1">
                <a:off x="4337635" y="2344176"/>
                <a:ext cx="376238" cy="412359"/>
                <a:chOff x="4106085" y="1684451"/>
                <a:chExt cx="376238" cy="412358"/>
              </a:xfrm>
              <a:grpFill/>
            </p:grpSpPr>
            <p:sp>
              <p:nvSpPr>
                <p:cNvPr id="268" name="Oval 267"/>
                <p:cNvSpPr/>
                <p:nvPr/>
              </p:nvSpPr>
              <p:spPr>
                <a:xfrm rot="1020000">
                  <a:off x="4197527" y="18562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 rot="-960000">
                  <a:off x="4349927" y="20086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20000">
                  <a:off x="4142525" y="182541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 rot="-960000">
                  <a:off x="4392399" y="1954003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 rot="-960000">
                  <a:off x="4430697" y="1885412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 rot="1020000">
                  <a:off x="4233005" y="193923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 rot="1980000">
                  <a:off x="4255776" y="169639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 rot="1260000">
                  <a:off x="4293389" y="1753639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260000">
                  <a:off x="4296413" y="1866957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4106085" y="1817801"/>
                  <a:ext cx="190500" cy="223837"/>
                </a:xfrm>
                <a:custGeom>
                  <a:avLst/>
                  <a:gdLst>
                    <a:gd name="connsiteX0" fmla="*/ 0 w 190500"/>
                    <a:gd name="connsiteY0" fmla="*/ 0 h 223837"/>
                    <a:gd name="connsiteX1" fmla="*/ 23813 w 190500"/>
                    <a:gd name="connsiteY1" fmla="*/ 4762 h 223837"/>
                    <a:gd name="connsiteX2" fmla="*/ 76200 w 190500"/>
                    <a:gd name="connsiteY2" fmla="*/ 19050 h 223837"/>
                    <a:gd name="connsiteX3" fmla="*/ 114300 w 190500"/>
                    <a:gd name="connsiteY3" fmla="*/ 47625 h 223837"/>
                    <a:gd name="connsiteX4" fmla="*/ 119063 w 190500"/>
                    <a:gd name="connsiteY4" fmla="*/ 61912 h 223837"/>
                    <a:gd name="connsiteX5" fmla="*/ 142875 w 190500"/>
                    <a:gd name="connsiteY5" fmla="*/ 90487 h 223837"/>
                    <a:gd name="connsiteX6" fmla="*/ 161925 w 190500"/>
                    <a:gd name="connsiteY6" fmla="*/ 114300 h 223837"/>
                    <a:gd name="connsiteX7" fmla="*/ 166688 w 190500"/>
                    <a:gd name="connsiteY7" fmla="*/ 133350 h 223837"/>
                    <a:gd name="connsiteX8" fmla="*/ 176213 w 190500"/>
                    <a:gd name="connsiteY8" fmla="*/ 161925 h 223837"/>
                    <a:gd name="connsiteX9" fmla="*/ 180975 w 190500"/>
                    <a:gd name="connsiteY9" fmla="*/ 180975 h 223837"/>
                    <a:gd name="connsiteX10" fmla="*/ 190500 w 190500"/>
                    <a:gd name="connsiteY10" fmla="*/ 209550 h 223837"/>
                    <a:gd name="connsiteX11" fmla="*/ 185738 w 190500"/>
                    <a:gd name="connsiteY11" fmla="*/ 223837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0500" h="223837">
                      <a:moveTo>
                        <a:pt x="0" y="0"/>
                      </a:moveTo>
                      <a:cubicBezTo>
                        <a:pt x="7938" y="1587"/>
                        <a:pt x="16003" y="2632"/>
                        <a:pt x="23813" y="4762"/>
                      </a:cubicBezTo>
                      <a:cubicBezTo>
                        <a:pt x="90301" y="22894"/>
                        <a:pt x="18168" y="7442"/>
                        <a:pt x="76200" y="19050"/>
                      </a:cubicBezTo>
                      <a:cubicBezTo>
                        <a:pt x="94825" y="28363"/>
                        <a:pt x="100927" y="28903"/>
                        <a:pt x="114300" y="47625"/>
                      </a:cubicBezTo>
                      <a:cubicBezTo>
                        <a:pt x="117218" y="51710"/>
                        <a:pt x="116818" y="57422"/>
                        <a:pt x="119063" y="61912"/>
                      </a:cubicBezTo>
                      <a:cubicBezTo>
                        <a:pt x="125695" y="75175"/>
                        <a:pt x="132341" y="79953"/>
                        <a:pt x="142875" y="90487"/>
                      </a:cubicBezTo>
                      <a:cubicBezTo>
                        <a:pt x="158446" y="137198"/>
                        <a:pt x="133202" y="71215"/>
                        <a:pt x="161925" y="114300"/>
                      </a:cubicBezTo>
                      <a:cubicBezTo>
                        <a:pt x="165556" y="119746"/>
                        <a:pt x="164807" y="127081"/>
                        <a:pt x="166688" y="133350"/>
                      </a:cubicBezTo>
                      <a:cubicBezTo>
                        <a:pt x="169573" y="142967"/>
                        <a:pt x="173778" y="152184"/>
                        <a:pt x="176213" y="161925"/>
                      </a:cubicBezTo>
                      <a:cubicBezTo>
                        <a:pt x="177800" y="168275"/>
                        <a:pt x="179094" y="174706"/>
                        <a:pt x="180975" y="180975"/>
                      </a:cubicBezTo>
                      <a:cubicBezTo>
                        <a:pt x="183860" y="190592"/>
                        <a:pt x="190500" y="209550"/>
                        <a:pt x="190500" y="209550"/>
                      </a:cubicBezTo>
                      <a:lnTo>
                        <a:pt x="185738" y="223837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77"/>
                <p:cNvSpPr/>
                <p:nvPr/>
              </p:nvSpPr>
              <p:spPr>
                <a:xfrm>
                  <a:off x="4296585" y="1684451"/>
                  <a:ext cx="28936" cy="371475"/>
                </a:xfrm>
                <a:custGeom>
                  <a:avLst/>
                  <a:gdLst>
                    <a:gd name="connsiteX0" fmla="*/ 0 w 28936"/>
                    <a:gd name="connsiteY0" fmla="*/ 0 h 371475"/>
                    <a:gd name="connsiteX1" fmla="*/ 19050 w 28936"/>
                    <a:gd name="connsiteY1" fmla="*/ 161925 h 371475"/>
                    <a:gd name="connsiteX2" fmla="*/ 28575 w 28936"/>
                    <a:gd name="connsiteY2" fmla="*/ 176212 h 371475"/>
                    <a:gd name="connsiteX3" fmla="*/ 23813 w 28936"/>
                    <a:gd name="connsiteY3" fmla="*/ 352425 h 371475"/>
                    <a:gd name="connsiteX4" fmla="*/ 14288 w 28936"/>
                    <a:gd name="connsiteY4" fmla="*/ 37147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36" h="371475">
                      <a:moveTo>
                        <a:pt x="0" y="0"/>
                      </a:moveTo>
                      <a:cubicBezTo>
                        <a:pt x="6350" y="53975"/>
                        <a:pt x="10351" y="108279"/>
                        <a:pt x="19050" y="161925"/>
                      </a:cubicBezTo>
                      <a:cubicBezTo>
                        <a:pt x="19966" y="167575"/>
                        <a:pt x="28432" y="170490"/>
                        <a:pt x="28575" y="176212"/>
                      </a:cubicBezTo>
                      <a:cubicBezTo>
                        <a:pt x="30044" y="234953"/>
                        <a:pt x="26747" y="293739"/>
                        <a:pt x="23813" y="352425"/>
                      </a:cubicBezTo>
                      <a:cubicBezTo>
                        <a:pt x="23237" y="363944"/>
                        <a:pt x="20409" y="365353"/>
                        <a:pt x="14288" y="371475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/>
                <p:cNvSpPr/>
                <p:nvPr/>
              </p:nvSpPr>
              <p:spPr>
                <a:xfrm>
                  <a:off x="4320398" y="1874951"/>
                  <a:ext cx="161925" cy="195262"/>
                </a:xfrm>
                <a:custGeom>
                  <a:avLst/>
                  <a:gdLst>
                    <a:gd name="connsiteX0" fmla="*/ 161925 w 161925"/>
                    <a:gd name="connsiteY0" fmla="*/ 0 h 195262"/>
                    <a:gd name="connsiteX1" fmla="*/ 71437 w 161925"/>
                    <a:gd name="connsiteY1" fmla="*/ 100012 h 195262"/>
                    <a:gd name="connsiteX2" fmla="*/ 66675 w 161925"/>
                    <a:gd name="connsiteY2" fmla="*/ 114300 h 195262"/>
                    <a:gd name="connsiteX3" fmla="*/ 52387 w 161925"/>
                    <a:gd name="connsiteY3" fmla="*/ 128587 h 195262"/>
                    <a:gd name="connsiteX4" fmla="*/ 28575 w 161925"/>
                    <a:gd name="connsiteY4" fmla="*/ 152400 h 195262"/>
                    <a:gd name="connsiteX5" fmla="*/ 14287 w 161925"/>
                    <a:gd name="connsiteY5" fmla="*/ 180975 h 195262"/>
                    <a:gd name="connsiteX6" fmla="*/ 0 w 161925"/>
                    <a:gd name="connsiteY6" fmla="*/ 195262 h 19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925" h="195262">
                      <a:moveTo>
                        <a:pt x="161925" y="0"/>
                      </a:moveTo>
                      <a:cubicBezTo>
                        <a:pt x="131762" y="33337"/>
                        <a:pt x="100218" y="65475"/>
                        <a:pt x="71437" y="100012"/>
                      </a:cubicBezTo>
                      <a:cubicBezTo>
                        <a:pt x="68223" y="103869"/>
                        <a:pt x="69460" y="110123"/>
                        <a:pt x="66675" y="114300"/>
                      </a:cubicBezTo>
                      <a:cubicBezTo>
                        <a:pt x="62939" y="119904"/>
                        <a:pt x="56699" y="123413"/>
                        <a:pt x="52387" y="128587"/>
                      </a:cubicBezTo>
                      <a:cubicBezTo>
                        <a:pt x="32541" y="152402"/>
                        <a:pt x="54770" y="134936"/>
                        <a:pt x="28575" y="152400"/>
                      </a:cubicBezTo>
                      <a:cubicBezTo>
                        <a:pt x="23802" y="166718"/>
                        <a:pt x="24544" y="168666"/>
                        <a:pt x="14287" y="180975"/>
                      </a:cubicBezTo>
                      <a:cubicBezTo>
                        <a:pt x="9975" y="186149"/>
                        <a:pt x="0" y="195262"/>
                        <a:pt x="0" y="195262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6" name="Oval 255"/>
              <p:cNvSpPr/>
              <p:nvPr/>
            </p:nvSpPr>
            <p:spPr>
              <a:xfrm rot="18928355">
                <a:off x="4042093" y="2462680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 rot="16948355">
                <a:off x="4248708" y="2401368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Oval 257"/>
              <p:cNvSpPr/>
              <p:nvPr/>
            </p:nvSpPr>
            <p:spPr>
              <a:xfrm rot="18928355">
                <a:off x="3988755" y="2496326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 rot="16948355">
                <a:off x="4220914" y="2337978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>
              <a:xfrm rot="16948355">
                <a:off x="4178877" y="2271613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Oval 260"/>
              <p:cNvSpPr/>
              <p:nvPr/>
            </p:nvSpPr>
            <p:spPr>
              <a:xfrm rot="18928355">
                <a:off x="4131943" y="2471052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 rot="1711645" flipH="1">
                <a:off x="3987553" y="2221774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 rot="2431645" flipH="1">
                <a:off x="4055804" y="2216000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 rot="2431645" flipH="1">
                <a:off x="4156857" y="2267365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 264"/>
              <p:cNvSpPr/>
              <p:nvPr/>
            </p:nvSpPr>
            <p:spPr>
              <a:xfrm rot="17908355">
                <a:off x="3986447" y="2425596"/>
                <a:ext cx="190500" cy="223838"/>
              </a:xfrm>
              <a:custGeom>
                <a:avLst/>
                <a:gdLst>
                  <a:gd name="connsiteX0" fmla="*/ 0 w 190500"/>
                  <a:gd name="connsiteY0" fmla="*/ 0 h 223837"/>
                  <a:gd name="connsiteX1" fmla="*/ 23813 w 190500"/>
                  <a:gd name="connsiteY1" fmla="*/ 4762 h 223837"/>
                  <a:gd name="connsiteX2" fmla="*/ 76200 w 190500"/>
                  <a:gd name="connsiteY2" fmla="*/ 19050 h 223837"/>
                  <a:gd name="connsiteX3" fmla="*/ 114300 w 190500"/>
                  <a:gd name="connsiteY3" fmla="*/ 47625 h 223837"/>
                  <a:gd name="connsiteX4" fmla="*/ 119063 w 190500"/>
                  <a:gd name="connsiteY4" fmla="*/ 61912 h 223837"/>
                  <a:gd name="connsiteX5" fmla="*/ 142875 w 190500"/>
                  <a:gd name="connsiteY5" fmla="*/ 90487 h 223837"/>
                  <a:gd name="connsiteX6" fmla="*/ 161925 w 190500"/>
                  <a:gd name="connsiteY6" fmla="*/ 114300 h 223837"/>
                  <a:gd name="connsiteX7" fmla="*/ 166688 w 190500"/>
                  <a:gd name="connsiteY7" fmla="*/ 133350 h 223837"/>
                  <a:gd name="connsiteX8" fmla="*/ 176213 w 190500"/>
                  <a:gd name="connsiteY8" fmla="*/ 161925 h 223837"/>
                  <a:gd name="connsiteX9" fmla="*/ 180975 w 190500"/>
                  <a:gd name="connsiteY9" fmla="*/ 180975 h 223837"/>
                  <a:gd name="connsiteX10" fmla="*/ 190500 w 190500"/>
                  <a:gd name="connsiteY10" fmla="*/ 209550 h 223837"/>
                  <a:gd name="connsiteX11" fmla="*/ 185738 w 190500"/>
                  <a:gd name="connsiteY11" fmla="*/ 223837 h 223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500" h="223837">
                    <a:moveTo>
                      <a:pt x="0" y="0"/>
                    </a:moveTo>
                    <a:cubicBezTo>
                      <a:pt x="7938" y="1587"/>
                      <a:pt x="16003" y="2632"/>
                      <a:pt x="23813" y="4762"/>
                    </a:cubicBezTo>
                    <a:cubicBezTo>
                      <a:pt x="90301" y="22894"/>
                      <a:pt x="18168" y="7442"/>
                      <a:pt x="76200" y="19050"/>
                    </a:cubicBezTo>
                    <a:cubicBezTo>
                      <a:pt x="94825" y="28363"/>
                      <a:pt x="100927" y="28903"/>
                      <a:pt x="114300" y="47625"/>
                    </a:cubicBezTo>
                    <a:cubicBezTo>
                      <a:pt x="117218" y="51710"/>
                      <a:pt x="116818" y="57422"/>
                      <a:pt x="119063" y="61912"/>
                    </a:cubicBezTo>
                    <a:cubicBezTo>
                      <a:pt x="125695" y="75175"/>
                      <a:pt x="132341" y="79953"/>
                      <a:pt x="142875" y="90487"/>
                    </a:cubicBezTo>
                    <a:cubicBezTo>
                      <a:pt x="158446" y="137198"/>
                      <a:pt x="133202" y="71215"/>
                      <a:pt x="161925" y="114300"/>
                    </a:cubicBezTo>
                    <a:cubicBezTo>
                      <a:pt x="165556" y="119746"/>
                      <a:pt x="164807" y="127081"/>
                      <a:pt x="166688" y="133350"/>
                    </a:cubicBezTo>
                    <a:cubicBezTo>
                      <a:pt x="169573" y="142967"/>
                      <a:pt x="173778" y="152184"/>
                      <a:pt x="176213" y="161925"/>
                    </a:cubicBezTo>
                    <a:cubicBezTo>
                      <a:pt x="177800" y="168275"/>
                      <a:pt x="179094" y="174706"/>
                      <a:pt x="180975" y="180975"/>
                    </a:cubicBezTo>
                    <a:cubicBezTo>
                      <a:pt x="183860" y="190592"/>
                      <a:pt x="190500" y="209550"/>
                      <a:pt x="190500" y="209550"/>
                    </a:cubicBezTo>
                    <a:lnTo>
                      <a:pt x="185738" y="223837"/>
                    </a:ln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/>
              <p:cNvSpPr/>
              <p:nvPr/>
            </p:nvSpPr>
            <p:spPr>
              <a:xfrm rot="19020000">
                <a:off x="4141760" y="2151599"/>
                <a:ext cx="28936" cy="386992"/>
              </a:xfrm>
              <a:custGeom>
                <a:avLst/>
                <a:gdLst>
                  <a:gd name="connsiteX0" fmla="*/ 0 w 28936"/>
                  <a:gd name="connsiteY0" fmla="*/ 0 h 371475"/>
                  <a:gd name="connsiteX1" fmla="*/ 19050 w 28936"/>
                  <a:gd name="connsiteY1" fmla="*/ 161925 h 371475"/>
                  <a:gd name="connsiteX2" fmla="*/ 28575 w 28936"/>
                  <a:gd name="connsiteY2" fmla="*/ 176212 h 371475"/>
                  <a:gd name="connsiteX3" fmla="*/ 23813 w 28936"/>
                  <a:gd name="connsiteY3" fmla="*/ 352425 h 371475"/>
                  <a:gd name="connsiteX4" fmla="*/ 14288 w 28936"/>
                  <a:gd name="connsiteY4" fmla="*/ 37147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6" h="371475">
                    <a:moveTo>
                      <a:pt x="0" y="0"/>
                    </a:moveTo>
                    <a:cubicBezTo>
                      <a:pt x="6350" y="53975"/>
                      <a:pt x="10351" y="108279"/>
                      <a:pt x="19050" y="161925"/>
                    </a:cubicBezTo>
                    <a:cubicBezTo>
                      <a:pt x="19966" y="167575"/>
                      <a:pt x="28432" y="170490"/>
                      <a:pt x="28575" y="176212"/>
                    </a:cubicBezTo>
                    <a:cubicBezTo>
                      <a:pt x="30044" y="234953"/>
                      <a:pt x="26747" y="293739"/>
                      <a:pt x="23813" y="352425"/>
                    </a:cubicBezTo>
                    <a:cubicBezTo>
                      <a:pt x="23237" y="363944"/>
                      <a:pt x="20409" y="365353"/>
                      <a:pt x="14288" y="371475"/>
                    </a:cubicBezTo>
                  </a:path>
                </a:pathLst>
              </a:cu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 266"/>
              <p:cNvSpPr/>
              <p:nvPr/>
            </p:nvSpPr>
            <p:spPr>
              <a:xfrm rot="17908355">
                <a:off x="4133767" y="2284488"/>
                <a:ext cx="161925" cy="195262"/>
              </a:xfrm>
              <a:custGeom>
                <a:avLst/>
                <a:gdLst>
                  <a:gd name="connsiteX0" fmla="*/ 161925 w 161925"/>
                  <a:gd name="connsiteY0" fmla="*/ 0 h 195262"/>
                  <a:gd name="connsiteX1" fmla="*/ 71437 w 161925"/>
                  <a:gd name="connsiteY1" fmla="*/ 100012 h 195262"/>
                  <a:gd name="connsiteX2" fmla="*/ 66675 w 161925"/>
                  <a:gd name="connsiteY2" fmla="*/ 114300 h 195262"/>
                  <a:gd name="connsiteX3" fmla="*/ 52387 w 161925"/>
                  <a:gd name="connsiteY3" fmla="*/ 128587 h 195262"/>
                  <a:gd name="connsiteX4" fmla="*/ 28575 w 161925"/>
                  <a:gd name="connsiteY4" fmla="*/ 152400 h 195262"/>
                  <a:gd name="connsiteX5" fmla="*/ 14287 w 161925"/>
                  <a:gd name="connsiteY5" fmla="*/ 180975 h 195262"/>
                  <a:gd name="connsiteX6" fmla="*/ 0 w 161925"/>
                  <a:gd name="connsiteY6" fmla="*/ 195262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195262">
                    <a:moveTo>
                      <a:pt x="161925" y="0"/>
                    </a:moveTo>
                    <a:cubicBezTo>
                      <a:pt x="131762" y="33337"/>
                      <a:pt x="100218" y="65475"/>
                      <a:pt x="71437" y="100012"/>
                    </a:cubicBezTo>
                    <a:cubicBezTo>
                      <a:pt x="68223" y="103869"/>
                      <a:pt x="69460" y="110123"/>
                      <a:pt x="66675" y="114300"/>
                    </a:cubicBezTo>
                    <a:cubicBezTo>
                      <a:pt x="62939" y="119904"/>
                      <a:pt x="56699" y="123413"/>
                      <a:pt x="52387" y="128587"/>
                    </a:cubicBezTo>
                    <a:cubicBezTo>
                      <a:pt x="32541" y="152402"/>
                      <a:pt x="54770" y="134936"/>
                      <a:pt x="28575" y="152400"/>
                    </a:cubicBezTo>
                    <a:cubicBezTo>
                      <a:pt x="23802" y="166718"/>
                      <a:pt x="24544" y="168666"/>
                      <a:pt x="14287" y="180975"/>
                    </a:cubicBezTo>
                    <a:cubicBezTo>
                      <a:pt x="9975" y="186149"/>
                      <a:pt x="0" y="195262"/>
                      <a:pt x="0" y="195262"/>
                    </a:cubicBezTo>
                  </a:path>
                </a:pathLst>
              </a:cu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0" name="Freeform 249"/>
            <p:cNvSpPr/>
            <p:nvPr/>
          </p:nvSpPr>
          <p:spPr>
            <a:xfrm>
              <a:off x="4343089" y="1899052"/>
              <a:ext cx="60067" cy="743414"/>
            </a:xfrm>
            <a:custGeom>
              <a:avLst/>
              <a:gdLst>
                <a:gd name="connsiteX0" fmla="*/ 0 w 28575"/>
                <a:gd name="connsiteY0" fmla="*/ 0 h 461962"/>
                <a:gd name="connsiteX1" fmla="*/ 9525 w 28575"/>
                <a:gd name="connsiteY1" fmla="*/ 400050 h 461962"/>
                <a:gd name="connsiteX2" fmla="*/ 23812 w 28575"/>
                <a:gd name="connsiteY2" fmla="*/ 447675 h 461962"/>
                <a:gd name="connsiteX3" fmla="*/ 28575 w 28575"/>
                <a:gd name="connsiteY3" fmla="*/ 461962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61962">
                  <a:moveTo>
                    <a:pt x="0" y="0"/>
                  </a:moveTo>
                  <a:cubicBezTo>
                    <a:pt x="3175" y="133350"/>
                    <a:pt x="4980" y="266740"/>
                    <a:pt x="9525" y="400050"/>
                  </a:cubicBezTo>
                  <a:cubicBezTo>
                    <a:pt x="9798" y="408070"/>
                    <a:pt x="22837" y="444751"/>
                    <a:pt x="23812" y="447675"/>
                  </a:cubicBezTo>
                  <a:lnTo>
                    <a:pt x="28575" y="461962"/>
                  </a:lnTo>
                </a:path>
              </a:pathLst>
            </a:custGeom>
            <a:noFill/>
            <a:ln w="571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4385762" y="2056177"/>
              <a:ext cx="228600" cy="591447"/>
            </a:xfrm>
            <a:custGeom>
              <a:avLst/>
              <a:gdLst>
                <a:gd name="connsiteX0" fmla="*/ 0 w 228600"/>
                <a:gd name="connsiteY0" fmla="*/ 457200 h 457200"/>
                <a:gd name="connsiteX1" fmla="*/ 4763 w 228600"/>
                <a:gd name="connsiteY1" fmla="*/ 257175 h 457200"/>
                <a:gd name="connsiteX2" fmla="*/ 14288 w 228600"/>
                <a:gd name="connsiteY2" fmla="*/ 228600 h 457200"/>
                <a:gd name="connsiteX3" fmla="*/ 19050 w 228600"/>
                <a:gd name="connsiteY3" fmla="*/ 209550 h 457200"/>
                <a:gd name="connsiteX4" fmla="*/ 28575 w 228600"/>
                <a:gd name="connsiteY4" fmla="*/ 195262 h 457200"/>
                <a:gd name="connsiteX5" fmla="*/ 38100 w 228600"/>
                <a:gd name="connsiteY5" fmla="*/ 171450 h 457200"/>
                <a:gd name="connsiteX6" fmla="*/ 52388 w 228600"/>
                <a:gd name="connsiteY6" fmla="*/ 152400 h 457200"/>
                <a:gd name="connsiteX7" fmla="*/ 71438 w 228600"/>
                <a:gd name="connsiteY7" fmla="*/ 114300 h 457200"/>
                <a:gd name="connsiteX8" fmla="*/ 100013 w 228600"/>
                <a:gd name="connsiteY8" fmla="*/ 85725 h 457200"/>
                <a:gd name="connsiteX9" fmla="*/ 119063 w 228600"/>
                <a:gd name="connsiteY9" fmla="*/ 76200 h 457200"/>
                <a:gd name="connsiteX10" fmla="*/ 147638 w 228600"/>
                <a:gd name="connsiteY10" fmla="*/ 61912 h 457200"/>
                <a:gd name="connsiteX11" fmla="*/ 161925 w 228600"/>
                <a:gd name="connsiteY11" fmla="*/ 47625 h 457200"/>
                <a:gd name="connsiteX12" fmla="*/ 176213 w 228600"/>
                <a:gd name="connsiteY12" fmla="*/ 42862 h 457200"/>
                <a:gd name="connsiteX13" fmla="*/ 190500 w 228600"/>
                <a:gd name="connsiteY13" fmla="*/ 33337 h 457200"/>
                <a:gd name="connsiteX14" fmla="*/ 209550 w 228600"/>
                <a:gd name="connsiteY14" fmla="*/ 19050 h 457200"/>
                <a:gd name="connsiteX15" fmla="*/ 228600 w 228600"/>
                <a:gd name="connsiteY15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8600" h="457200">
                  <a:moveTo>
                    <a:pt x="0" y="457200"/>
                  </a:moveTo>
                  <a:cubicBezTo>
                    <a:pt x="1588" y="390525"/>
                    <a:pt x="603" y="323739"/>
                    <a:pt x="4763" y="257175"/>
                  </a:cubicBezTo>
                  <a:cubicBezTo>
                    <a:pt x="5389" y="247154"/>
                    <a:pt x="11403" y="238217"/>
                    <a:pt x="14288" y="228600"/>
                  </a:cubicBezTo>
                  <a:cubicBezTo>
                    <a:pt x="16169" y="222331"/>
                    <a:pt x="16472" y="215566"/>
                    <a:pt x="19050" y="209550"/>
                  </a:cubicBezTo>
                  <a:cubicBezTo>
                    <a:pt x="21305" y="204289"/>
                    <a:pt x="26015" y="200382"/>
                    <a:pt x="28575" y="195262"/>
                  </a:cubicBezTo>
                  <a:cubicBezTo>
                    <a:pt x="32398" y="187616"/>
                    <a:pt x="33948" y="178923"/>
                    <a:pt x="38100" y="171450"/>
                  </a:cubicBezTo>
                  <a:cubicBezTo>
                    <a:pt x="41955" y="164511"/>
                    <a:pt x="48388" y="159256"/>
                    <a:pt x="52388" y="152400"/>
                  </a:cubicBezTo>
                  <a:cubicBezTo>
                    <a:pt x="59543" y="140135"/>
                    <a:pt x="59624" y="122176"/>
                    <a:pt x="71438" y="114300"/>
                  </a:cubicBezTo>
                  <a:cubicBezTo>
                    <a:pt x="124281" y="79070"/>
                    <a:pt x="37980" y="138896"/>
                    <a:pt x="100013" y="85725"/>
                  </a:cubicBezTo>
                  <a:cubicBezTo>
                    <a:pt x="105403" y="81105"/>
                    <a:pt x="112899" y="79722"/>
                    <a:pt x="119063" y="76200"/>
                  </a:cubicBezTo>
                  <a:cubicBezTo>
                    <a:pt x="144914" y="61428"/>
                    <a:pt x="121441" y="70645"/>
                    <a:pt x="147638" y="61912"/>
                  </a:cubicBezTo>
                  <a:cubicBezTo>
                    <a:pt x="152400" y="57150"/>
                    <a:pt x="156321" y="51361"/>
                    <a:pt x="161925" y="47625"/>
                  </a:cubicBezTo>
                  <a:cubicBezTo>
                    <a:pt x="166102" y="44840"/>
                    <a:pt x="171723" y="45107"/>
                    <a:pt x="176213" y="42862"/>
                  </a:cubicBezTo>
                  <a:cubicBezTo>
                    <a:pt x="181332" y="40302"/>
                    <a:pt x="185842" y="36664"/>
                    <a:pt x="190500" y="33337"/>
                  </a:cubicBezTo>
                  <a:cubicBezTo>
                    <a:pt x="196959" y="28723"/>
                    <a:pt x="203523" y="24216"/>
                    <a:pt x="209550" y="19050"/>
                  </a:cubicBez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251"/>
            <p:cNvSpPr/>
            <p:nvPr/>
          </p:nvSpPr>
          <p:spPr>
            <a:xfrm flipH="1">
              <a:off x="4115538" y="1957353"/>
              <a:ext cx="228600" cy="610285"/>
            </a:xfrm>
            <a:custGeom>
              <a:avLst/>
              <a:gdLst>
                <a:gd name="connsiteX0" fmla="*/ 0 w 228600"/>
                <a:gd name="connsiteY0" fmla="*/ 457200 h 457200"/>
                <a:gd name="connsiteX1" fmla="*/ 4763 w 228600"/>
                <a:gd name="connsiteY1" fmla="*/ 257175 h 457200"/>
                <a:gd name="connsiteX2" fmla="*/ 14288 w 228600"/>
                <a:gd name="connsiteY2" fmla="*/ 228600 h 457200"/>
                <a:gd name="connsiteX3" fmla="*/ 19050 w 228600"/>
                <a:gd name="connsiteY3" fmla="*/ 209550 h 457200"/>
                <a:gd name="connsiteX4" fmla="*/ 28575 w 228600"/>
                <a:gd name="connsiteY4" fmla="*/ 195262 h 457200"/>
                <a:gd name="connsiteX5" fmla="*/ 38100 w 228600"/>
                <a:gd name="connsiteY5" fmla="*/ 171450 h 457200"/>
                <a:gd name="connsiteX6" fmla="*/ 52388 w 228600"/>
                <a:gd name="connsiteY6" fmla="*/ 152400 h 457200"/>
                <a:gd name="connsiteX7" fmla="*/ 71438 w 228600"/>
                <a:gd name="connsiteY7" fmla="*/ 114300 h 457200"/>
                <a:gd name="connsiteX8" fmla="*/ 100013 w 228600"/>
                <a:gd name="connsiteY8" fmla="*/ 85725 h 457200"/>
                <a:gd name="connsiteX9" fmla="*/ 119063 w 228600"/>
                <a:gd name="connsiteY9" fmla="*/ 76200 h 457200"/>
                <a:gd name="connsiteX10" fmla="*/ 147638 w 228600"/>
                <a:gd name="connsiteY10" fmla="*/ 61912 h 457200"/>
                <a:gd name="connsiteX11" fmla="*/ 161925 w 228600"/>
                <a:gd name="connsiteY11" fmla="*/ 47625 h 457200"/>
                <a:gd name="connsiteX12" fmla="*/ 176213 w 228600"/>
                <a:gd name="connsiteY12" fmla="*/ 42862 h 457200"/>
                <a:gd name="connsiteX13" fmla="*/ 190500 w 228600"/>
                <a:gd name="connsiteY13" fmla="*/ 33337 h 457200"/>
                <a:gd name="connsiteX14" fmla="*/ 209550 w 228600"/>
                <a:gd name="connsiteY14" fmla="*/ 19050 h 457200"/>
                <a:gd name="connsiteX15" fmla="*/ 228600 w 228600"/>
                <a:gd name="connsiteY15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8600" h="457200">
                  <a:moveTo>
                    <a:pt x="0" y="457200"/>
                  </a:moveTo>
                  <a:cubicBezTo>
                    <a:pt x="1588" y="390525"/>
                    <a:pt x="603" y="323739"/>
                    <a:pt x="4763" y="257175"/>
                  </a:cubicBezTo>
                  <a:cubicBezTo>
                    <a:pt x="5389" y="247154"/>
                    <a:pt x="11403" y="238217"/>
                    <a:pt x="14288" y="228600"/>
                  </a:cubicBezTo>
                  <a:cubicBezTo>
                    <a:pt x="16169" y="222331"/>
                    <a:pt x="16472" y="215566"/>
                    <a:pt x="19050" y="209550"/>
                  </a:cubicBezTo>
                  <a:cubicBezTo>
                    <a:pt x="21305" y="204289"/>
                    <a:pt x="26015" y="200382"/>
                    <a:pt x="28575" y="195262"/>
                  </a:cubicBezTo>
                  <a:cubicBezTo>
                    <a:pt x="32398" y="187616"/>
                    <a:pt x="33948" y="178923"/>
                    <a:pt x="38100" y="171450"/>
                  </a:cubicBezTo>
                  <a:cubicBezTo>
                    <a:pt x="41955" y="164511"/>
                    <a:pt x="48388" y="159256"/>
                    <a:pt x="52388" y="152400"/>
                  </a:cubicBezTo>
                  <a:cubicBezTo>
                    <a:pt x="59543" y="140135"/>
                    <a:pt x="59624" y="122176"/>
                    <a:pt x="71438" y="114300"/>
                  </a:cubicBezTo>
                  <a:cubicBezTo>
                    <a:pt x="124281" y="79070"/>
                    <a:pt x="37980" y="138896"/>
                    <a:pt x="100013" y="85725"/>
                  </a:cubicBezTo>
                  <a:cubicBezTo>
                    <a:pt x="105403" y="81105"/>
                    <a:pt x="112899" y="79722"/>
                    <a:pt x="119063" y="76200"/>
                  </a:cubicBezTo>
                  <a:cubicBezTo>
                    <a:pt x="144914" y="61428"/>
                    <a:pt x="121441" y="70645"/>
                    <a:pt x="147638" y="61912"/>
                  </a:cubicBezTo>
                  <a:cubicBezTo>
                    <a:pt x="152400" y="57150"/>
                    <a:pt x="156321" y="51361"/>
                    <a:pt x="161925" y="47625"/>
                  </a:cubicBezTo>
                  <a:cubicBezTo>
                    <a:pt x="166102" y="44840"/>
                    <a:pt x="171723" y="45107"/>
                    <a:pt x="176213" y="42862"/>
                  </a:cubicBezTo>
                  <a:cubicBezTo>
                    <a:pt x="181332" y="40302"/>
                    <a:pt x="185842" y="36664"/>
                    <a:pt x="190500" y="33337"/>
                  </a:cubicBezTo>
                  <a:cubicBezTo>
                    <a:pt x="196959" y="28723"/>
                    <a:pt x="203523" y="24216"/>
                    <a:pt x="209550" y="19050"/>
                  </a:cubicBez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1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D1CF-9D01-456B-BF57-3CD5E474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vs mono</a:t>
            </a:r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3523E2D-D324-4EFE-872A-F47F49BAA471}"/>
              </a:ext>
            </a:extLst>
          </p:cNvPr>
          <p:cNvGrpSpPr/>
          <p:nvPr/>
        </p:nvGrpSpPr>
        <p:grpSpPr>
          <a:xfrm>
            <a:off x="2756010" y="2306237"/>
            <a:ext cx="2075763" cy="1005687"/>
            <a:chOff x="1107850" y="1954881"/>
            <a:chExt cx="2599766" cy="1259562"/>
          </a:xfrm>
        </p:grpSpPr>
        <p:sp>
          <p:nvSpPr>
            <p:cNvPr id="114" name="Parallelogram 113">
              <a:extLst>
                <a:ext uri="{FF2B5EF4-FFF2-40B4-BE49-F238E27FC236}">
                  <a16:creationId xmlns:a16="http://schemas.microsoft.com/office/drawing/2014/main" id="{A43E031F-F36E-46B3-8515-D2A0444BC039}"/>
                </a:ext>
              </a:extLst>
            </p:cNvPr>
            <p:cNvSpPr/>
            <p:nvPr/>
          </p:nvSpPr>
          <p:spPr>
            <a:xfrm>
              <a:off x="1107850" y="2659893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DFD56FB-D98F-4AE2-A03F-724A8CB8DCC2}"/>
                </a:ext>
              </a:extLst>
            </p:cNvPr>
            <p:cNvGrpSpPr/>
            <p:nvPr/>
          </p:nvGrpSpPr>
          <p:grpSpPr>
            <a:xfrm>
              <a:off x="1411550" y="1954881"/>
              <a:ext cx="818632" cy="1161598"/>
              <a:chOff x="1411550" y="1954881"/>
              <a:chExt cx="818632" cy="116159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D14177-DAE9-410A-BB09-2B1B6FFD357F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" name="Freeform 147">
                  <a:extLst>
                    <a:ext uri="{FF2B5EF4-FFF2-40B4-BE49-F238E27FC236}">
                      <a16:creationId xmlns:a16="http://schemas.microsoft.com/office/drawing/2014/main" id="{B47CCD4F-7DD5-4592-B6AB-B1CBF34C472C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 148">
                  <a:extLst>
                    <a:ext uri="{FF2B5EF4-FFF2-40B4-BE49-F238E27FC236}">
                      <a16:creationId xmlns:a16="http://schemas.microsoft.com/office/drawing/2014/main" id="{A6770C2E-F419-4870-9C57-69FA4346CDBC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Freeform 149">
                  <a:extLst>
                    <a:ext uri="{FF2B5EF4-FFF2-40B4-BE49-F238E27FC236}">
                      <a16:creationId xmlns:a16="http://schemas.microsoft.com/office/drawing/2014/main" id="{F8AEFA3A-7C7E-4A6F-BD12-7A5ED9F822EC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 150">
                  <a:extLst>
                    <a:ext uri="{FF2B5EF4-FFF2-40B4-BE49-F238E27FC236}">
                      <a16:creationId xmlns:a16="http://schemas.microsoft.com/office/drawing/2014/main" id="{169AF1F6-9CDF-4CF3-AA37-8EE141AB427F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 151">
                  <a:extLst>
                    <a:ext uri="{FF2B5EF4-FFF2-40B4-BE49-F238E27FC236}">
                      <a16:creationId xmlns:a16="http://schemas.microsoft.com/office/drawing/2014/main" id="{94F39D4A-4D52-41AE-A9E2-7F60B228059F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152">
                  <a:extLst>
                    <a:ext uri="{FF2B5EF4-FFF2-40B4-BE49-F238E27FC236}">
                      <a16:creationId xmlns:a16="http://schemas.microsoft.com/office/drawing/2014/main" id="{C8A5659C-B45A-4863-A1F9-DC729406BE53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 153">
                  <a:extLst>
                    <a:ext uri="{FF2B5EF4-FFF2-40B4-BE49-F238E27FC236}">
                      <a16:creationId xmlns:a16="http://schemas.microsoft.com/office/drawing/2014/main" id="{BB918731-D436-44FA-B5F2-596DA36E3841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 154">
                  <a:extLst>
                    <a:ext uri="{FF2B5EF4-FFF2-40B4-BE49-F238E27FC236}">
                      <a16:creationId xmlns:a16="http://schemas.microsoft.com/office/drawing/2014/main" id="{7811693E-972C-4C53-959C-E0563699EA97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391E421-53B6-4386-B6C7-E6EC8E89B6D4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56">
                  <a:extLst>
                    <a:ext uri="{FF2B5EF4-FFF2-40B4-BE49-F238E27FC236}">
                      <a16:creationId xmlns:a16="http://schemas.microsoft.com/office/drawing/2014/main" id="{E5F8DD15-50A2-4A13-A454-35EC660E873E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1DED7DC-BC58-44B3-A51F-21AF0632ED98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6" name="Freeform 147">
                  <a:extLst>
                    <a:ext uri="{FF2B5EF4-FFF2-40B4-BE49-F238E27FC236}">
                      <a16:creationId xmlns:a16="http://schemas.microsoft.com/office/drawing/2014/main" id="{FE45C0CA-3976-4B6B-A8F8-A1CDB61A578A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48">
                  <a:extLst>
                    <a:ext uri="{FF2B5EF4-FFF2-40B4-BE49-F238E27FC236}">
                      <a16:creationId xmlns:a16="http://schemas.microsoft.com/office/drawing/2014/main" id="{7FFB3CC4-C146-4B48-8658-4B92E1978823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49">
                  <a:extLst>
                    <a:ext uri="{FF2B5EF4-FFF2-40B4-BE49-F238E27FC236}">
                      <a16:creationId xmlns:a16="http://schemas.microsoft.com/office/drawing/2014/main" id="{CC810515-FB9A-41FA-85B9-9C9331AF4D8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150">
                  <a:extLst>
                    <a:ext uri="{FF2B5EF4-FFF2-40B4-BE49-F238E27FC236}">
                      <a16:creationId xmlns:a16="http://schemas.microsoft.com/office/drawing/2014/main" id="{C814DAFA-DE25-499E-BD83-43BAE2165364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51">
                  <a:extLst>
                    <a:ext uri="{FF2B5EF4-FFF2-40B4-BE49-F238E27FC236}">
                      <a16:creationId xmlns:a16="http://schemas.microsoft.com/office/drawing/2014/main" id="{E220E198-638B-4523-928E-102A150CAEAB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152">
                  <a:extLst>
                    <a:ext uri="{FF2B5EF4-FFF2-40B4-BE49-F238E27FC236}">
                      <a16:creationId xmlns:a16="http://schemas.microsoft.com/office/drawing/2014/main" id="{652BDD13-1F5F-43E0-A6D6-1E92ADA15DBF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153">
                  <a:extLst>
                    <a:ext uri="{FF2B5EF4-FFF2-40B4-BE49-F238E27FC236}">
                      <a16:creationId xmlns:a16="http://schemas.microsoft.com/office/drawing/2014/main" id="{C9C4FE1D-9952-4187-BF9B-A347EFF3294C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54">
                  <a:extLst>
                    <a:ext uri="{FF2B5EF4-FFF2-40B4-BE49-F238E27FC236}">
                      <a16:creationId xmlns:a16="http://schemas.microsoft.com/office/drawing/2014/main" id="{25C50CCC-FB83-4BD8-9C84-29101FD8D066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3E241B6C-BEE6-404C-9A92-45AC9ADA2E3F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56">
                  <a:extLst>
                    <a:ext uri="{FF2B5EF4-FFF2-40B4-BE49-F238E27FC236}">
                      <a16:creationId xmlns:a16="http://schemas.microsoft.com/office/drawing/2014/main" id="{EFF04A25-A714-4B86-B181-E2DFD0DF45BA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D49B559-0269-49B3-ADA2-94FA83D53C0A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27" name="Freeform 147">
                  <a:extLst>
                    <a:ext uri="{FF2B5EF4-FFF2-40B4-BE49-F238E27FC236}">
                      <a16:creationId xmlns:a16="http://schemas.microsoft.com/office/drawing/2014/main" id="{B476307D-65E3-4571-990A-66B2A04A09F6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48">
                  <a:extLst>
                    <a:ext uri="{FF2B5EF4-FFF2-40B4-BE49-F238E27FC236}">
                      <a16:creationId xmlns:a16="http://schemas.microsoft.com/office/drawing/2014/main" id="{004019D7-DAE4-401F-8AC2-202DF59D3EC3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49">
                  <a:extLst>
                    <a:ext uri="{FF2B5EF4-FFF2-40B4-BE49-F238E27FC236}">
                      <a16:creationId xmlns:a16="http://schemas.microsoft.com/office/drawing/2014/main" id="{78375D9E-A995-4827-9626-A30FB69B0E87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150">
                  <a:extLst>
                    <a:ext uri="{FF2B5EF4-FFF2-40B4-BE49-F238E27FC236}">
                      <a16:creationId xmlns:a16="http://schemas.microsoft.com/office/drawing/2014/main" id="{2C6E87D8-BE1A-4E05-9F60-1BA1BFFA6AA0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51">
                  <a:extLst>
                    <a:ext uri="{FF2B5EF4-FFF2-40B4-BE49-F238E27FC236}">
                      <a16:creationId xmlns:a16="http://schemas.microsoft.com/office/drawing/2014/main" id="{7B98EE31-6E1E-4D33-A0C6-757CFEC992ED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52">
                  <a:extLst>
                    <a:ext uri="{FF2B5EF4-FFF2-40B4-BE49-F238E27FC236}">
                      <a16:creationId xmlns:a16="http://schemas.microsoft.com/office/drawing/2014/main" id="{6707CD1B-CB89-4868-BD9D-EAA9ACBFBE1D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53">
                  <a:extLst>
                    <a:ext uri="{FF2B5EF4-FFF2-40B4-BE49-F238E27FC236}">
                      <a16:creationId xmlns:a16="http://schemas.microsoft.com/office/drawing/2014/main" id="{2FF72298-D733-408E-B36F-9B678C5300F8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154">
                  <a:extLst>
                    <a:ext uri="{FF2B5EF4-FFF2-40B4-BE49-F238E27FC236}">
                      <a16:creationId xmlns:a16="http://schemas.microsoft.com/office/drawing/2014/main" id="{D9BD7129-E447-42AD-9861-EF9ED1E530E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6BD7CDEA-3404-410C-88B9-D25A8AD5CB12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156">
                  <a:extLst>
                    <a:ext uri="{FF2B5EF4-FFF2-40B4-BE49-F238E27FC236}">
                      <a16:creationId xmlns:a16="http://schemas.microsoft.com/office/drawing/2014/main" id="{FDEB7D75-A77B-48CB-9ED8-B26FACF42D59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0714588-CF0B-45BF-A68D-0FD6891B382C}"/>
                </a:ext>
              </a:extLst>
            </p:cNvPr>
            <p:cNvGrpSpPr/>
            <p:nvPr/>
          </p:nvGrpSpPr>
          <p:grpSpPr>
            <a:xfrm>
              <a:off x="1902106" y="1973554"/>
              <a:ext cx="818632" cy="1161598"/>
              <a:chOff x="1411550" y="1954881"/>
              <a:chExt cx="818632" cy="1161598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829076B-56D1-4D6E-838A-78D45851F492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62" name="Freeform 147">
                  <a:extLst>
                    <a:ext uri="{FF2B5EF4-FFF2-40B4-BE49-F238E27FC236}">
                      <a16:creationId xmlns:a16="http://schemas.microsoft.com/office/drawing/2014/main" id="{4BCB0157-8384-4FBC-9E4C-2B37CC483025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48">
                  <a:extLst>
                    <a:ext uri="{FF2B5EF4-FFF2-40B4-BE49-F238E27FC236}">
                      <a16:creationId xmlns:a16="http://schemas.microsoft.com/office/drawing/2014/main" id="{DDDDF7A7-3708-469F-9499-2C09CC7FA2D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49">
                  <a:extLst>
                    <a:ext uri="{FF2B5EF4-FFF2-40B4-BE49-F238E27FC236}">
                      <a16:creationId xmlns:a16="http://schemas.microsoft.com/office/drawing/2014/main" id="{08B25BFB-73BF-48B4-A7C7-3D39A122AB38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150">
                  <a:extLst>
                    <a:ext uri="{FF2B5EF4-FFF2-40B4-BE49-F238E27FC236}">
                      <a16:creationId xmlns:a16="http://schemas.microsoft.com/office/drawing/2014/main" id="{5FA189A8-2F01-4242-B832-D91F190915C2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51">
                  <a:extLst>
                    <a:ext uri="{FF2B5EF4-FFF2-40B4-BE49-F238E27FC236}">
                      <a16:creationId xmlns:a16="http://schemas.microsoft.com/office/drawing/2014/main" id="{0523906C-5029-42DB-8165-1E80FB01CBD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152">
                  <a:extLst>
                    <a:ext uri="{FF2B5EF4-FFF2-40B4-BE49-F238E27FC236}">
                      <a16:creationId xmlns:a16="http://schemas.microsoft.com/office/drawing/2014/main" id="{926F1336-D5DF-4B26-8508-F8461141AB53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153">
                  <a:extLst>
                    <a:ext uri="{FF2B5EF4-FFF2-40B4-BE49-F238E27FC236}">
                      <a16:creationId xmlns:a16="http://schemas.microsoft.com/office/drawing/2014/main" id="{12FA102A-E85F-4205-A9AB-51D527ADECC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154">
                  <a:extLst>
                    <a:ext uri="{FF2B5EF4-FFF2-40B4-BE49-F238E27FC236}">
                      <a16:creationId xmlns:a16="http://schemas.microsoft.com/office/drawing/2014/main" id="{300E5ED5-CC0C-40A9-A560-84F0E948BC12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7C478823-C2D8-4BDC-8CDB-5EA1F20AF997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56">
                  <a:extLst>
                    <a:ext uri="{FF2B5EF4-FFF2-40B4-BE49-F238E27FC236}">
                      <a16:creationId xmlns:a16="http://schemas.microsoft.com/office/drawing/2014/main" id="{BAB91625-93DD-4937-95A6-F554E306ED38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4C3B958-747D-43B7-A5C5-BC8783D70521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52" name="Freeform 147">
                  <a:extLst>
                    <a:ext uri="{FF2B5EF4-FFF2-40B4-BE49-F238E27FC236}">
                      <a16:creationId xmlns:a16="http://schemas.microsoft.com/office/drawing/2014/main" id="{63496229-785D-4F00-AF6E-7B8E8FC2D655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48">
                  <a:extLst>
                    <a:ext uri="{FF2B5EF4-FFF2-40B4-BE49-F238E27FC236}">
                      <a16:creationId xmlns:a16="http://schemas.microsoft.com/office/drawing/2014/main" id="{FDF105B4-F79B-45F0-9E91-6F30B81FE0B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49">
                  <a:extLst>
                    <a:ext uri="{FF2B5EF4-FFF2-40B4-BE49-F238E27FC236}">
                      <a16:creationId xmlns:a16="http://schemas.microsoft.com/office/drawing/2014/main" id="{AE479313-7C4A-4BD8-8A08-30DB7871F50C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0">
                  <a:extLst>
                    <a:ext uri="{FF2B5EF4-FFF2-40B4-BE49-F238E27FC236}">
                      <a16:creationId xmlns:a16="http://schemas.microsoft.com/office/drawing/2014/main" id="{6F2BF0A5-4EF8-492C-AEA9-906B8DEDD70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51">
                  <a:extLst>
                    <a:ext uri="{FF2B5EF4-FFF2-40B4-BE49-F238E27FC236}">
                      <a16:creationId xmlns:a16="http://schemas.microsoft.com/office/drawing/2014/main" id="{87017C5B-0E1A-4F6A-81E3-D7E03D9D243F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52">
                  <a:extLst>
                    <a:ext uri="{FF2B5EF4-FFF2-40B4-BE49-F238E27FC236}">
                      <a16:creationId xmlns:a16="http://schemas.microsoft.com/office/drawing/2014/main" id="{13B21388-8B57-470B-BBD2-7F27D241646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53">
                  <a:extLst>
                    <a:ext uri="{FF2B5EF4-FFF2-40B4-BE49-F238E27FC236}">
                      <a16:creationId xmlns:a16="http://schemas.microsoft.com/office/drawing/2014/main" id="{1EEF0D6E-EFC9-476F-89F6-438F5E39120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4">
                  <a:extLst>
                    <a:ext uri="{FF2B5EF4-FFF2-40B4-BE49-F238E27FC236}">
                      <a16:creationId xmlns:a16="http://schemas.microsoft.com/office/drawing/2014/main" id="{E27162F3-5DAA-43A6-8983-8C8F8819187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2D93320-F3C4-4FF5-83AD-068B86C2024E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56">
                  <a:extLst>
                    <a:ext uri="{FF2B5EF4-FFF2-40B4-BE49-F238E27FC236}">
                      <a16:creationId xmlns:a16="http://schemas.microsoft.com/office/drawing/2014/main" id="{FB38F6B6-4ABC-4CE9-8854-8CEA2A8A702D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7E8DFF1-BE89-4354-9AFA-10E405377237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42" name="Freeform 147">
                  <a:extLst>
                    <a:ext uri="{FF2B5EF4-FFF2-40B4-BE49-F238E27FC236}">
                      <a16:creationId xmlns:a16="http://schemas.microsoft.com/office/drawing/2014/main" id="{B5BAE312-0D75-46E5-A100-7329903EFD5F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48">
                  <a:extLst>
                    <a:ext uri="{FF2B5EF4-FFF2-40B4-BE49-F238E27FC236}">
                      <a16:creationId xmlns:a16="http://schemas.microsoft.com/office/drawing/2014/main" id="{A2B1F207-B2C6-4305-A49A-0DA272ACE1F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49">
                  <a:extLst>
                    <a:ext uri="{FF2B5EF4-FFF2-40B4-BE49-F238E27FC236}">
                      <a16:creationId xmlns:a16="http://schemas.microsoft.com/office/drawing/2014/main" id="{FBA4CB36-CD44-437C-9DC6-334A13C96C17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50">
                  <a:extLst>
                    <a:ext uri="{FF2B5EF4-FFF2-40B4-BE49-F238E27FC236}">
                      <a16:creationId xmlns:a16="http://schemas.microsoft.com/office/drawing/2014/main" id="{18A06216-EF3A-4C38-AB00-2D57D6BAC8EA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51">
                  <a:extLst>
                    <a:ext uri="{FF2B5EF4-FFF2-40B4-BE49-F238E27FC236}">
                      <a16:creationId xmlns:a16="http://schemas.microsoft.com/office/drawing/2014/main" id="{47215466-5BE9-4225-9B2B-B719048AEF34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52">
                  <a:extLst>
                    <a:ext uri="{FF2B5EF4-FFF2-40B4-BE49-F238E27FC236}">
                      <a16:creationId xmlns:a16="http://schemas.microsoft.com/office/drawing/2014/main" id="{48DFCEB4-A0B5-4A6B-8309-C6E7ADCF17A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53">
                  <a:extLst>
                    <a:ext uri="{FF2B5EF4-FFF2-40B4-BE49-F238E27FC236}">
                      <a16:creationId xmlns:a16="http://schemas.microsoft.com/office/drawing/2014/main" id="{DF18F13E-9F87-46A7-B816-195ED697AA7F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54">
                  <a:extLst>
                    <a:ext uri="{FF2B5EF4-FFF2-40B4-BE49-F238E27FC236}">
                      <a16:creationId xmlns:a16="http://schemas.microsoft.com/office/drawing/2014/main" id="{B3ECBE0F-3D91-4206-A365-A00BC968D642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DC08C6D-037F-475E-ABB4-7BAB209E8B3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6">
                  <a:extLst>
                    <a:ext uri="{FF2B5EF4-FFF2-40B4-BE49-F238E27FC236}">
                      <a16:creationId xmlns:a16="http://schemas.microsoft.com/office/drawing/2014/main" id="{3AE544D0-7F5F-4F65-BB47-CB423B93B09D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C334ADA-ED03-475C-96DE-FA78431CBA2A}"/>
                </a:ext>
              </a:extLst>
            </p:cNvPr>
            <p:cNvGrpSpPr/>
            <p:nvPr/>
          </p:nvGrpSpPr>
          <p:grpSpPr>
            <a:xfrm>
              <a:off x="2436070" y="1984219"/>
              <a:ext cx="818632" cy="1161598"/>
              <a:chOff x="1411550" y="1954881"/>
              <a:chExt cx="818632" cy="116159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ADB660-3743-4A8C-8565-5D6E5F404D89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96" name="Freeform 147">
                  <a:extLst>
                    <a:ext uri="{FF2B5EF4-FFF2-40B4-BE49-F238E27FC236}">
                      <a16:creationId xmlns:a16="http://schemas.microsoft.com/office/drawing/2014/main" id="{D9BF9018-F6FF-41A8-896C-C2E2E2A5E2C3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48">
                  <a:extLst>
                    <a:ext uri="{FF2B5EF4-FFF2-40B4-BE49-F238E27FC236}">
                      <a16:creationId xmlns:a16="http://schemas.microsoft.com/office/drawing/2014/main" id="{3F1E979B-387F-4617-B459-8D3C6531F05F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49">
                  <a:extLst>
                    <a:ext uri="{FF2B5EF4-FFF2-40B4-BE49-F238E27FC236}">
                      <a16:creationId xmlns:a16="http://schemas.microsoft.com/office/drawing/2014/main" id="{7AF4649C-5517-4F23-AD46-01BA0536F442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50">
                  <a:extLst>
                    <a:ext uri="{FF2B5EF4-FFF2-40B4-BE49-F238E27FC236}">
                      <a16:creationId xmlns:a16="http://schemas.microsoft.com/office/drawing/2014/main" id="{78C64C4C-ADE9-4F33-B471-67EA363C7294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51">
                  <a:extLst>
                    <a:ext uri="{FF2B5EF4-FFF2-40B4-BE49-F238E27FC236}">
                      <a16:creationId xmlns:a16="http://schemas.microsoft.com/office/drawing/2014/main" id="{15DF037A-F8B0-440F-A849-D31C4AA9F32A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152">
                  <a:extLst>
                    <a:ext uri="{FF2B5EF4-FFF2-40B4-BE49-F238E27FC236}">
                      <a16:creationId xmlns:a16="http://schemas.microsoft.com/office/drawing/2014/main" id="{8B6B2A86-D777-4BF6-9719-14C2667D44D7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153">
                  <a:extLst>
                    <a:ext uri="{FF2B5EF4-FFF2-40B4-BE49-F238E27FC236}">
                      <a16:creationId xmlns:a16="http://schemas.microsoft.com/office/drawing/2014/main" id="{BF371971-7DCE-4D9A-8273-92B4F4E07077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154">
                  <a:extLst>
                    <a:ext uri="{FF2B5EF4-FFF2-40B4-BE49-F238E27FC236}">
                      <a16:creationId xmlns:a16="http://schemas.microsoft.com/office/drawing/2014/main" id="{06D78236-2C8E-432A-BD17-293AEBF7708D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8BC3D83A-178D-45AC-B686-3E0A62AE12F8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156">
                  <a:extLst>
                    <a:ext uri="{FF2B5EF4-FFF2-40B4-BE49-F238E27FC236}">
                      <a16:creationId xmlns:a16="http://schemas.microsoft.com/office/drawing/2014/main" id="{0F610EDA-1CCE-4363-B180-7B6BD70A3BE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223336B-29FB-4D13-B021-8FC62988EF2F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86" name="Freeform 147">
                  <a:extLst>
                    <a:ext uri="{FF2B5EF4-FFF2-40B4-BE49-F238E27FC236}">
                      <a16:creationId xmlns:a16="http://schemas.microsoft.com/office/drawing/2014/main" id="{26B3F0F7-AABE-4C7F-BB50-4EBB18DDCBAF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148">
                  <a:extLst>
                    <a:ext uri="{FF2B5EF4-FFF2-40B4-BE49-F238E27FC236}">
                      <a16:creationId xmlns:a16="http://schemas.microsoft.com/office/drawing/2014/main" id="{318B3AB2-D471-4051-9330-D75BF872D432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149">
                  <a:extLst>
                    <a:ext uri="{FF2B5EF4-FFF2-40B4-BE49-F238E27FC236}">
                      <a16:creationId xmlns:a16="http://schemas.microsoft.com/office/drawing/2014/main" id="{930D68B0-2C46-477F-AE06-8F060403F761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50">
                  <a:extLst>
                    <a:ext uri="{FF2B5EF4-FFF2-40B4-BE49-F238E27FC236}">
                      <a16:creationId xmlns:a16="http://schemas.microsoft.com/office/drawing/2014/main" id="{CB6D6514-F25B-49EC-AF85-526F7C2F0B32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51">
                  <a:extLst>
                    <a:ext uri="{FF2B5EF4-FFF2-40B4-BE49-F238E27FC236}">
                      <a16:creationId xmlns:a16="http://schemas.microsoft.com/office/drawing/2014/main" id="{1501FC15-7DD7-4554-9BF4-81C93A1EF819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52">
                  <a:extLst>
                    <a:ext uri="{FF2B5EF4-FFF2-40B4-BE49-F238E27FC236}">
                      <a16:creationId xmlns:a16="http://schemas.microsoft.com/office/drawing/2014/main" id="{BECB7C15-69D1-45A4-983E-8C085DF9B46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53">
                  <a:extLst>
                    <a:ext uri="{FF2B5EF4-FFF2-40B4-BE49-F238E27FC236}">
                      <a16:creationId xmlns:a16="http://schemas.microsoft.com/office/drawing/2014/main" id="{F212BE4E-86C0-47FD-9D6D-F896EBA174F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54">
                  <a:extLst>
                    <a:ext uri="{FF2B5EF4-FFF2-40B4-BE49-F238E27FC236}">
                      <a16:creationId xmlns:a16="http://schemas.microsoft.com/office/drawing/2014/main" id="{DC500C71-86E5-492C-9484-ACDBC43B485D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9E69EDE-C0B2-44A0-A638-9A34F2B73B69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56">
                  <a:extLst>
                    <a:ext uri="{FF2B5EF4-FFF2-40B4-BE49-F238E27FC236}">
                      <a16:creationId xmlns:a16="http://schemas.microsoft.com/office/drawing/2014/main" id="{A773FB16-2C7B-450D-88C1-372F4903BA10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2E34CC67-4ECC-4BA3-A841-6D946200C363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76" name="Freeform 147">
                  <a:extLst>
                    <a:ext uri="{FF2B5EF4-FFF2-40B4-BE49-F238E27FC236}">
                      <a16:creationId xmlns:a16="http://schemas.microsoft.com/office/drawing/2014/main" id="{3710A486-E409-46B1-B2ED-1197EB2009C9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48">
                  <a:extLst>
                    <a:ext uri="{FF2B5EF4-FFF2-40B4-BE49-F238E27FC236}">
                      <a16:creationId xmlns:a16="http://schemas.microsoft.com/office/drawing/2014/main" id="{DE897C62-CE52-4B06-9948-EBBE922911BC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149">
                  <a:extLst>
                    <a:ext uri="{FF2B5EF4-FFF2-40B4-BE49-F238E27FC236}">
                      <a16:creationId xmlns:a16="http://schemas.microsoft.com/office/drawing/2014/main" id="{A63E16D7-AF1A-4899-BDCF-00021C58013E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50">
                  <a:extLst>
                    <a:ext uri="{FF2B5EF4-FFF2-40B4-BE49-F238E27FC236}">
                      <a16:creationId xmlns:a16="http://schemas.microsoft.com/office/drawing/2014/main" id="{36C50B3A-E0B1-4A10-A7F4-B23CC74ECF28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51">
                  <a:extLst>
                    <a:ext uri="{FF2B5EF4-FFF2-40B4-BE49-F238E27FC236}">
                      <a16:creationId xmlns:a16="http://schemas.microsoft.com/office/drawing/2014/main" id="{0DF4C38E-BE23-43CF-B9EF-68C2A7442EAD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52">
                  <a:extLst>
                    <a:ext uri="{FF2B5EF4-FFF2-40B4-BE49-F238E27FC236}">
                      <a16:creationId xmlns:a16="http://schemas.microsoft.com/office/drawing/2014/main" id="{81639B79-D3F9-491B-A1DA-5D880B17A540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53">
                  <a:extLst>
                    <a:ext uri="{FF2B5EF4-FFF2-40B4-BE49-F238E27FC236}">
                      <a16:creationId xmlns:a16="http://schemas.microsoft.com/office/drawing/2014/main" id="{449BCB46-94AE-4BFD-B7B2-647BCA3695F9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54">
                  <a:extLst>
                    <a:ext uri="{FF2B5EF4-FFF2-40B4-BE49-F238E27FC236}">
                      <a16:creationId xmlns:a16="http://schemas.microsoft.com/office/drawing/2014/main" id="{6AC4BC24-32CA-4E7E-9480-5241F176D898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C7B654D-ABE3-48E7-A05B-980CB96EA0A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56">
                  <a:extLst>
                    <a:ext uri="{FF2B5EF4-FFF2-40B4-BE49-F238E27FC236}">
                      <a16:creationId xmlns:a16="http://schemas.microsoft.com/office/drawing/2014/main" id="{0B77CFBC-7252-42B7-AB85-8D5D0F4247D6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9D0A9FB-E6B6-46B0-A139-4EA21BAFB2F9}"/>
              </a:ext>
            </a:extLst>
          </p:cNvPr>
          <p:cNvGrpSpPr/>
          <p:nvPr/>
        </p:nvGrpSpPr>
        <p:grpSpPr>
          <a:xfrm>
            <a:off x="4762081" y="2564554"/>
            <a:ext cx="2075763" cy="747370"/>
            <a:chOff x="3890336" y="2280126"/>
            <a:chExt cx="2599766" cy="936035"/>
          </a:xfrm>
        </p:grpSpPr>
        <p:sp>
          <p:nvSpPr>
            <p:cNvPr id="206" name="Parallelogram 205">
              <a:extLst>
                <a:ext uri="{FF2B5EF4-FFF2-40B4-BE49-F238E27FC236}">
                  <a16:creationId xmlns:a16="http://schemas.microsoft.com/office/drawing/2014/main" id="{14C3CF08-A1E0-49AC-A522-C1F7A2BCE0C0}"/>
                </a:ext>
              </a:extLst>
            </p:cNvPr>
            <p:cNvSpPr/>
            <p:nvPr/>
          </p:nvSpPr>
          <p:spPr>
            <a:xfrm>
              <a:off x="3890336" y="2661611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AA2924CA-E13F-42C5-8537-7EB9F3D8DD6C}"/>
                </a:ext>
              </a:extLst>
            </p:cNvPr>
            <p:cNvGrpSpPr/>
            <p:nvPr/>
          </p:nvGrpSpPr>
          <p:grpSpPr>
            <a:xfrm>
              <a:off x="4076260" y="2314371"/>
              <a:ext cx="990650" cy="863645"/>
              <a:chOff x="4451362" y="2483537"/>
              <a:chExt cx="1090723" cy="101426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0550541-A4F6-4CB4-9F6F-8433643C56A3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16" name="Freeform 158">
                  <a:extLst>
                    <a:ext uri="{FF2B5EF4-FFF2-40B4-BE49-F238E27FC236}">
                      <a16:creationId xmlns:a16="http://schemas.microsoft.com/office/drawing/2014/main" id="{71040801-7764-44D5-B9E7-C6B13CCEAC8E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59">
                  <a:extLst>
                    <a:ext uri="{FF2B5EF4-FFF2-40B4-BE49-F238E27FC236}">
                      <a16:creationId xmlns:a16="http://schemas.microsoft.com/office/drawing/2014/main" id="{BD2534B2-75D1-4635-B3F8-CC042B90D418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60">
                  <a:extLst>
                    <a:ext uri="{FF2B5EF4-FFF2-40B4-BE49-F238E27FC236}">
                      <a16:creationId xmlns:a16="http://schemas.microsoft.com/office/drawing/2014/main" id="{48ACAE11-112B-4D96-BEA2-C32D80D667FD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61">
                  <a:extLst>
                    <a:ext uri="{FF2B5EF4-FFF2-40B4-BE49-F238E27FC236}">
                      <a16:creationId xmlns:a16="http://schemas.microsoft.com/office/drawing/2014/main" id="{0F03A485-CB42-4E61-9964-8BEFC63C35F1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535A158-D7EC-4DA4-878A-99917915CB4D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9481979A-C952-4C23-8AF8-74D617E4363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05681402-BDD1-4268-BA23-360501581E1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71AAD50-EE56-429B-BB41-FC68A5C851B0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67D4E72-6AC3-4293-BE60-D0B59F23EAF3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D07EBDE1-ACD9-4E08-872B-8F1C2EBA321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7E12AE6-BC10-4DBE-ACBA-2054BF7935BD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801055D-B77E-46A3-9FFF-169AADF5414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9D5A1-609D-4F38-B332-4C04E657C20A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B8076024-55C5-4347-914A-D4D120BFDC1C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09045CD6-5091-4C27-A67C-06315CA10003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FF0E9AF-2135-4DAC-B320-C21E5AB8B7F4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968DFB4-CB3B-46CC-A9B3-9B9CDC9F9CD2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EACA4FC1-6F49-44D4-9E88-A219D9F2E21F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83F9650B-7722-45B8-89DA-EEE5875F07F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405CEFCA-0F50-4E79-AF3C-9440D71EAF2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15A128DF-20FF-4B1F-9D63-FC5E40597DC2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2AD1AD0-EF9B-4DBD-9FD7-1B2FA92F9D0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97ECBFB1-0552-4112-A572-99CBA5B5F05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5EBBFA80-C1C2-472C-AA6A-A3742709F2F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2093532-F96D-4599-BE3B-29DF617789F5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DF6F6C20-1DAD-4161-BD63-4F6EE0999A5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B4054FA-71CD-4952-9B02-63B5C882255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CC56932-F9F1-4D07-A4BA-CAB1DFEF28B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D1A539F-02BD-4342-A053-1863D88B07F1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507B654A-E968-4A6F-8BBF-693D3EBD3C3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9118737-06F0-487B-8672-30DD6157485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1B44608-4978-4893-8817-D334A3FF2B63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BE7907A-0AB8-4290-B151-A9A5BB9E4632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49" name="Freeform 158">
                  <a:extLst>
                    <a:ext uri="{FF2B5EF4-FFF2-40B4-BE49-F238E27FC236}">
                      <a16:creationId xmlns:a16="http://schemas.microsoft.com/office/drawing/2014/main" id="{B5F65615-712E-4956-8D42-C8CF6C9EE4C7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159">
                  <a:extLst>
                    <a:ext uri="{FF2B5EF4-FFF2-40B4-BE49-F238E27FC236}">
                      <a16:creationId xmlns:a16="http://schemas.microsoft.com/office/drawing/2014/main" id="{F7C7D717-898C-4945-B67D-56FD705963EB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160">
                  <a:extLst>
                    <a:ext uri="{FF2B5EF4-FFF2-40B4-BE49-F238E27FC236}">
                      <a16:creationId xmlns:a16="http://schemas.microsoft.com/office/drawing/2014/main" id="{CA859324-1C34-4D9F-939E-6CE2D1D5D0D4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161">
                  <a:extLst>
                    <a:ext uri="{FF2B5EF4-FFF2-40B4-BE49-F238E27FC236}">
                      <a16:creationId xmlns:a16="http://schemas.microsoft.com/office/drawing/2014/main" id="{259C3F9C-827A-468D-8A79-E8A64A67ACC3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7486D8A-B820-40D2-97A6-930A0720052A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62542F00-E12C-4E41-A755-8BE3321A2A4C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836CC90-FB97-4609-8CE4-B7997EBDC07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A77BDC20-D85C-47A7-BABC-9E5EAFAE0EDD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274CE2B-394E-4810-8055-A8B18CCA593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3637C29-FA25-4A1C-BD6C-86509F5A6A9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2583F701-F410-43D7-8D59-BF1ED485554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DA49E3EC-5DA6-40DE-9FA4-D69456E0850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EFC59AD-B9D6-4DE4-80E3-E45972B7FE47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0045DF2A-FBBE-43D4-B7DF-A687DB5BB9FC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07FED9BC-E85F-45AF-A7B2-ADED752E3586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669BA7A-835D-46CD-B3C7-07D1B083108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8BAC82-94D4-40EF-B966-4D3B2DC21277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1591B4CD-7728-47BE-9CAE-1CC480138A6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B0817990-24EA-4BAA-A066-2655E41E3F38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B8987F7D-D10D-4333-96F3-388C4CA866DA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4921973-13E8-40F4-8A15-BADB7B7C29A0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AD5A20A2-2800-4048-A36E-8A3849DFEC4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A7151F1B-499E-48A7-B759-33974E95790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3A76E540-FF9D-4E2B-BA65-857E9629547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D0E66AD3-4BBB-45C3-8468-6D418BC80E34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CAAA23ED-3FD7-4CEF-BE1F-34F8F9E9310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0DFD8D8-E2F2-4983-A980-C6676C1713E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A6B990CF-5488-4FF5-B558-744BAB333F0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9D05E80-03FC-49D9-8321-20E5FA8ECE2E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9A5F779D-49D5-4F5D-88B7-73168C989BA3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34C602EC-4F02-4DBD-B4CC-19479797632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891FAB4D-A96E-421D-B5DC-8C9701D5236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28FE62B-E34D-413B-94E3-1569C6902A52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82" name="Freeform 158">
                  <a:extLst>
                    <a:ext uri="{FF2B5EF4-FFF2-40B4-BE49-F238E27FC236}">
                      <a16:creationId xmlns:a16="http://schemas.microsoft.com/office/drawing/2014/main" id="{5D83B823-9640-4D90-9825-513A5673520B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59">
                  <a:extLst>
                    <a:ext uri="{FF2B5EF4-FFF2-40B4-BE49-F238E27FC236}">
                      <a16:creationId xmlns:a16="http://schemas.microsoft.com/office/drawing/2014/main" id="{25EF9DF5-A7B2-40BD-AF21-C143B76881ED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60">
                  <a:extLst>
                    <a:ext uri="{FF2B5EF4-FFF2-40B4-BE49-F238E27FC236}">
                      <a16:creationId xmlns:a16="http://schemas.microsoft.com/office/drawing/2014/main" id="{CF1D959E-14BA-440C-AE71-CE03962E6D65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61">
                  <a:extLst>
                    <a:ext uri="{FF2B5EF4-FFF2-40B4-BE49-F238E27FC236}">
                      <a16:creationId xmlns:a16="http://schemas.microsoft.com/office/drawing/2014/main" id="{E008301C-8357-4BC5-A3FA-A9AC8B22D296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27346A70-8948-4D2B-8868-13A2B87A0242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A0B02420-EC7C-43C5-A4C3-F48CD919033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490CA2B-7D12-44D5-9742-D9EC25C9B8A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88394BBE-5841-4510-9F60-E13C538BB09A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0A7BA46-398D-41A4-9752-36A585B3ED3D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43051145-7D68-483F-83ED-42837F1F141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C461FF9E-8490-4033-BFFB-B000C245BC44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69C25249-F94C-4FB3-A63B-34CA0AB5429A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C90C5216-75D0-4AB8-AAD6-EBEC48798A8F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52D57385-4A3D-43AD-92F1-A834FEB0617B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E258CAE-E604-4940-8FC0-0D552405D7B6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1526B0D0-C60E-4948-9FD7-669151BCC1C8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72BA8E7-14E7-450C-A3F9-C5846E75189C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0CC8405-4EB2-4768-8318-8FA7F6CA647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974DBFCC-793A-4B02-8C92-7716DFC485C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D401AF4-6028-4806-B43F-6D0AE943AC64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9E774C5-2EA2-4AE5-8E0C-6A3E4DDB47F4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1228A58F-C041-4806-B7CD-9E2BAB2DDB1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6895C171-BF2F-411E-80CF-66AB473AEE3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401A685D-B199-4F4C-B80F-6F453CDB1A1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0B32C401-DCA5-478A-AB87-98C3A7C52C22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C9E25938-6D5D-4E67-896F-E1820CC3A57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4752D78B-7283-4530-A183-137FB1A366C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0F98612F-7C16-4D41-93EA-08F6D5B2AB1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A59B406-35A6-4BB1-96A3-F4D61C87E569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63D0E1A6-D976-48D0-856C-03DB78C3358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4BCC153D-FB17-465A-A3CE-FBB4850DD60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B8604432-B9F3-4BC5-A6CC-3D95AD556C2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6A850C45-2822-4293-ADAB-7627D9553EF7}"/>
                </a:ext>
              </a:extLst>
            </p:cNvPr>
            <p:cNvGrpSpPr/>
            <p:nvPr/>
          </p:nvGrpSpPr>
          <p:grpSpPr>
            <a:xfrm>
              <a:off x="4618299" y="2280126"/>
              <a:ext cx="990650" cy="863645"/>
              <a:chOff x="4451362" y="2483537"/>
              <a:chExt cx="1090723" cy="1014265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80809C17-0172-4030-9526-062C8B4F0205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276" name="Freeform 158">
                  <a:extLst>
                    <a:ext uri="{FF2B5EF4-FFF2-40B4-BE49-F238E27FC236}">
                      <a16:creationId xmlns:a16="http://schemas.microsoft.com/office/drawing/2014/main" id="{4ABBE3DD-2A76-4F9D-9036-BAD83945B0C2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159">
                  <a:extLst>
                    <a:ext uri="{FF2B5EF4-FFF2-40B4-BE49-F238E27FC236}">
                      <a16:creationId xmlns:a16="http://schemas.microsoft.com/office/drawing/2014/main" id="{6095AB42-C294-4684-A87E-D8CB1631ED01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160">
                  <a:extLst>
                    <a:ext uri="{FF2B5EF4-FFF2-40B4-BE49-F238E27FC236}">
                      <a16:creationId xmlns:a16="http://schemas.microsoft.com/office/drawing/2014/main" id="{FDDF0295-9525-496D-95FA-9E4C884656AF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161">
                  <a:extLst>
                    <a:ext uri="{FF2B5EF4-FFF2-40B4-BE49-F238E27FC236}">
                      <a16:creationId xmlns:a16="http://schemas.microsoft.com/office/drawing/2014/main" id="{1FD29582-739A-4236-B8B7-7C76FB8AD158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37BC243C-DB7B-49F9-959A-88E4A5C14E57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CCD3F41-7DCC-4ACE-B9A8-B75179DDC464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996AEF9D-8E5D-40B8-BB08-538611F5B6D0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173644DC-5E5E-42F0-B681-136C21A6D09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B0931BDA-4B99-419A-B283-C62B2151B9D4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6E88375-2D32-4BCC-A79F-409B1DAE562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DB117C25-6D36-4B14-A23D-3E5DA81AAE36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A5101B9-D7A0-4143-8719-407FF3FBBF2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1FC74A36-4B11-47C7-8E0C-F338C0C0C106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12995F33-217B-463A-9102-B045E9D1AE4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0DB5AC86-CC2F-4FFB-B3C3-3D2A9ED495A3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7660F908-A32E-441B-8ACA-897ED386CA34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300A3FBB-ACEE-40A5-93BC-57AC10E1EEDE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09EA113A-BF3E-4EA7-811A-3A79475EF199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4F6445BE-3D59-4F6C-9D3A-693D12DD1979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C29EDDE0-802E-4C65-9E6E-AABD7B028B1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F4199628-1FFE-4826-AED8-64B5003DD2C3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461F7C92-653C-4727-90E9-CEAAB1FF81C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6003FA26-AABC-4858-BD69-DE4A12B9E70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1264FF5D-153B-4A4B-89F9-A39F49003FB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118B1D99-8E4D-4140-A69C-7CFA06606938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B7E00607-22F3-4343-8B4E-25B842D8A18E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F9DF8B4B-A620-4B16-963B-9D03E09C121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6D18CB7D-F7CD-47E7-BFB3-E6631D16806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B2054C4-2D4C-416C-B897-9BE58F8A9D59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97E234F-C097-40C1-BB23-760EEE4B23C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A3BE1C12-4E24-4A72-AA7E-555712F559C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25C3079A-86C9-4164-9EE1-6EF2572FB2A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64BC02AC-A182-4165-8660-542C60A649EB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244" name="Freeform 158">
                  <a:extLst>
                    <a:ext uri="{FF2B5EF4-FFF2-40B4-BE49-F238E27FC236}">
                      <a16:creationId xmlns:a16="http://schemas.microsoft.com/office/drawing/2014/main" id="{39A8B436-693F-42A6-ADBE-3B939FDB5D35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59">
                  <a:extLst>
                    <a:ext uri="{FF2B5EF4-FFF2-40B4-BE49-F238E27FC236}">
                      <a16:creationId xmlns:a16="http://schemas.microsoft.com/office/drawing/2014/main" id="{FC159D5C-E305-49D4-80F3-1A086FF87A75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60">
                  <a:extLst>
                    <a:ext uri="{FF2B5EF4-FFF2-40B4-BE49-F238E27FC236}">
                      <a16:creationId xmlns:a16="http://schemas.microsoft.com/office/drawing/2014/main" id="{C4E15838-E17B-4178-B5C4-26ED506CB77C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61">
                  <a:extLst>
                    <a:ext uri="{FF2B5EF4-FFF2-40B4-BE49-F238E27FC236}">
                      <a16:creationId xmlns:a16="http://schemas.microsoft.com/office/drawing/2014/main" id="{A0B44DBA-E941-49FE-B7B2-38BF4F5BC5D0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9214D63D-CF89-45E4-95B3-9E4995282E1D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F0550BBB-395B-48B1-B695-CCB2F46F15DF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B783E46F-BC01-442B-ADF6-11E2719D90E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659DBD9B-5099-4411-8959-BE08AE6D856F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9BE9303B-43CF-48BA-B80F-01AE972242AC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7F3E1000-57E8-41D6-827B-359A411CF4F3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B237163-CD4A-47FD-9136-B92B54B4E5B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3C5412C4-D669-4193-8B4B-DFE394E0A11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32BB820B-3C04-4C0A-A6DF-BB669624220B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2356C607-0F64-4575-91C1-4B272ABBD24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F2695C31-36D0-4EBE-9C72-6F3DBF7EC9A2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1B9B028C-32A7-4445-AD03-695BD1C11002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5CD7A82-3670-4553-872F-1A2F0735E2E7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DAF0FEFA-023A-4D3A-AD96-E7C1D9A6434B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0FAAD61C-DC7A-4E25-A2C7-525E9811B66B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AB8DF350-9B4F-4DAC-9E73-3DC8DC61012D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B5EEE55-C25D-4845-B47F-742C819B1B71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670ED48-6781-4060-B968-9EB1FAC10A3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FD317A64-45B5-45EF-920C-1FDD67B7353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C6A4C21F-3C8F-491F-84BB-83C785FD58E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53A26F06-55ED-45AC-9668-7590BFDD4A28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A9F0F5E-1EA1-4A0F-A6E4-AF788E0B0A5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9FB8846A-5A9E-4F2D-9762-DC490B27909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038E34E5-FC8F-4664-BF8C-7FF7C01AA48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CC1558A4-8480-4469-BA58-B93A47D35940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FBAE792A-546B-4A5E-9DBC-558E8637A98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5B66C26E-80AA-4083-AFC2-97E12CF4DF7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35E8B03B-B817-42EE-8EF2-BAADEFDB012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761F557-E8CB-4BB9-A3CE-5D6945566177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212" name="Freeform 158">
                  <a:extLst>
                    <a:ext uri="{FF2B5EF4-FFF2-40B4-BE49-F238E27FC236}">
                      <a16:creationId xmlns:a16="http://schemas.microsoft.com/office/drawing/2014/main" id="{186C049F-E3DA-428C-8AF8-395E2E42E9AD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159">
                  <a:extLst>
                    <a:ext uri="{FF2B5EF4-FFF2-40B4-BE49-F238E27FC236}">
                      <a16:creationId xmlns:a16="http://schemas.microsoft.com/office/drawing/2014/main" id="{4A7045C0-91D0-40BE-B3D0-212579977173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160">
                  <a:extLst>
                    <a:ext uri="{FF2B5EF4-FFF2-40B4-BE49-F238E27FC236}">
                      <a16:creationId xmlns:a16="http://schemas.microsoft.com/office/drawing/2014/main" id="{21D9E813-CE13-44A3-82A3-FC254B93F7B6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161">
                  <a:extLst>
                    <a:ext uri="{FF2B5EF4-FFF2-40B4-BE49-F238E27FC236}">
                      <a16:creationId xmlns:a16="http://schemas.microsoft.com/office/drawing/2014/main" id="{17CC692D-DE91-45DC-9BA2-0F1AD80C4ECF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BE24EA8A-FAF5-414C-8D90-DD56324EAD53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25623E70-CD85-4633-BA5A-1BF09630D69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4E2767B7-93B7-4DAF-BD72-08879C9E887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3C43B652-86BB-4D4F-B67E-31DDDE5958F9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62CD5DC-9217-496D-8CDF-889C7E758528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7626F039-7ECF-4B2C-97F4-22CDBF16FC8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E9B9AB6F-1961-4C4C-915B-74123DF2A1A3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89E6A8A4-2F92-4FF3-A450-78E74E9260F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A9ACE9A9-3E81-47DE-A1E3-C880CF85DD06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4B21F8FD-D596-4CF6-B4EA-031CF13AFE2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3B276F13-481D-4FC6-A640-27DF50DB483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9AEC57ED-8DF8-43B9-9227-B92B6B26E783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428C455A-3A41-4E3D-987E-70E2B18B234E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90ABD211-1A1F-42D9-9AB3-FC178B2B4F2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C0E7E1C6-D0CB-4661-85AF-C21B830D6DB0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84CA96E6-36B9-4813-A80E-CBFC1030771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D339476-95A9-4D5C-A1E1-C531B65F15BF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0453060A-C1CE-4E97-8148-F7D249E9BA7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377ADAF-154D-4D24-AA6C-4DFF54A6793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72A2C83E-5DA7-4AD9-83FF-E945AA27A4E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4B37971C-DED4-422B-9B60-77B5B5031CB8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7B94CDD9-3A2C-4604-A0F2-C0EEA316CA1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FC1AB184-857B-4096-A0A2-7274FC86E98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0AB23F48-EE0C-48BA-9C28-535BB604EE6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F7643D55-7CEC-4B6B-9528-23A833A68C39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4CDF385F-E326-403C-8502-DEEE24C8716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409D2FE6-AC89-4890-B5E6-E43F294EB21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A8D11CFF-BC28-40E3-B047-14538C56635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BFDE595-07B1-4E85-B975-136C564D9082}"/>
                </a:ext>
              </a:extLst>
            </p:cNvPr>
            <p:cNvGrpSpPr/>
            <p:nvPr/>
          </p:nvGrpSpPr>
          <p:grpSpPr>
            <a:xfrm>
              <a:off x="5136244" y="2288490"/>
              <a:ext cx="990650" cy="863645"/>
              <a:chOff x="4451362" y="2483537"/>
              <a:chExt cx="1090723" cy="1014265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805EE31-FFC4-4E9A-9C9C-644F5AEE02A2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376" name="Freeform 158">
                  <a:extLst>
                    <a:ext uri="{FF2B5EF4-FFF2-40B4-BE49-F238E27FC236}">
                      <a16:creationId xmlns:a16="http://schemas.microsoft.com/office/drawing/2014/main" id="{0CFF6B77-2FE0-4F84-B29A-D6A85CDA5070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Freeform 159">
                  <a:extLst>
                    <a:ext uri="{FF2B5EF4-FFF2-40B4-BE49-F238E27FC236}">
                      <a16:creationId xmlns:a16="http://schemas.microsoft.com/office/drawing/2014/main" id="{0694EFA2-DC64-417E-A2EE-C6961C0965E8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Freeform 160">
                  <a:extLst>
                    <a:ext uri="{FF2B5EF4-FFF2-40B4-BE49-F238E27FC236}">
                      <a16:creationId xmlns:a16="http://schemas.microsoft.com/office/drawing/2014/main" id="{50E799AA-C4D0-4801-A355-BA1F72F3BEE9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Freeform 161">
                  <a:extLst>
                    <a:ext uri="{FF2B5EF4-FFF2-40B4-BE49-F238E27FC236}">
                      <a16:creationId xmlns:a16="http://schemas.microsoft.com/office/drawing/2014/main" id="{5B9F9246-7205-4094-9C10-446D55F28572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8FF294F3-4FFF-4B21-BF54-9C635E93135E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09149B95-C8C1-4D5A-8C14-6D1FC8C7D099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Oval 405">
                    <a:extLst>
                      <a:ext uri="{FF2B5EF4-FFF2-40B4-BE49-F238E27FC236}">
                        <a16:creationId xmlns:a16="http://schemas.microsoft.com/office/drawing/2014/main" id="{B0E529CC-8A86-442A-9954-05DFB6CC7C0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D14848F8-FAC9-4FF9-A740-879EB097C6C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26391C0B-0216-4BFD-BC0F-6119CDF9B4F4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02DBCC1A-9754-46AF-8FF2-439CF9F182C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1014582E-28FB-4767-9AD7-5570B4EAE00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8123FFD7-202A-47CF-B7F9-A2594533F555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8A9A3AD2-6EBD-4A17-9143-4D338C4756D4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99" name="Oval 398">
                    <a:extLst>
                      <a:ext uri="{FF2B5EF4-FFF2-40B4-BE49-F238E27FC236}">
                        <a16:creationId xmlns:a16="http://schemas.microsoft.com/office/drawing/2014/main" id="{507CBC65-580E-4134-8C49-DC16AB4535AA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4E522D77-A672-4232-A5AB-0E8CF750AA72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C8D59351-1EE3-403C-B15A-6142FF00AF75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0F865D42-64DA-4840-8FFB-8B814DA24366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96" name="Oval 395">
                    <a:extLst>
                      <a:ext uri="{FF2B5EF4-FFF2-40B4-BE49-F238E27FC236}">
                        <a16:creationId xmlns:a16="http://schemas.microsoft.com/office/drawing/2014/main" id="{09F24B4E-A643-4E8C-B6AE-8BF53A2E6818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B7F8AABF-2603-47D2-B923-67462F483A2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A51045A2-6E1B-49AD-A2E9-526DE2A6034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AE5AA730-C163-484C-BF34-B04A75BA81FF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93" name="Oval 392">
                    <a:extLst>
                      <a:ext uri="{FF2B5EF4-FFF2-40B4-BE49-F238E27FC236}">
                        <a16:creationId xmlns:a16="http://schemas.microsoft.com/office/drawing/2014/main" id="{789CE047-FD7A-4DB1-949A-B2D5DD264EF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9CB85828-1AEC-44C3-A038-F51611AB0B8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Oval 394">
                    <a:extLst>
                      <a:ext uri="{FF2B5EF4-FFF2-40B4-BE49-F238E27FC236}">
                        <a16:creationId xmlns:a16="http://schemas.microsoft.com/office/drawing/2014/main" id="{4FC801CC-1CD4-4B1E-9E9B-E6B8A028C10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4F2C8773-72D2-4B30-ADD6-1518699F76DF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3B4151F3-1CD6-473A-B4D7-BFC9BB1D4F1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D2681582-EB0C-4938-AEE0-1513D49BBD1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Oval 391">
                    <a:extLst>
                      <a:ext uri="{FF2B5EF4-FFF2-40B4-BE49-F238E27FC236}">
                        <a16:creationId xmlns:a16="http://schemas.microsoft.com/office/drawing/2014/main" id="{48C1CB96-E4EC-4CDA-BCAC-CB87A075C47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A39CD1CB-DF2F-4796-8F21-B1431A7D0EE1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87" name="Oval 386">
                    <a:extLst>
                      <a:ext uri="{FF2B5EF4-FFF2-40B4-BE49-F238E27FC236}">
                        <a16:creationId xmlns:a16="http://schemas.microsoft.com/office/drawing/2014/main" id="{3EE3AD87-308C-4D5C-9EC7-27C240AD922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AF644474-8989-4F16-BCF9-BC5CDFC941C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CB78826C-EFFD-4156-9799-DFFD74FD6A6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B52DBBAC-1587-43A3-890E-F45A5E09FD27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344" name="Freeform 158">
                  <a:extLst>
                    <a:ext uri="{FF2B5EF4-FFF2-40B4-BE49-F238E27FC236}">
                      <a16:creationId xmlns:a16="http://schemas.microsoft.com/office/drawing/2014/main" id="{211BE77B-3A8A-4311-A7DA-101165FC75F5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59">
                  <a:extLst>
                    <a:ext uri="{FF2B5EF4-FFF2-40B4-BE49-F238E27FC236}">
                      <a16:creationId xmlns:a16="http://schemas.microsoft.com/office/drawing/2014/main" id="{8352467C-2CC7-47D2-AE14-C07859D7B0C9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160">
                  <a:extLst>
                    <a:ext uri="{FF2B5EF4-FFF2-40B4-BE49-F238E27FC236}">
                      <a16:creationId xmlns:a16="http://schemas.microsoft.com/office/drawing/2014/main" id="{49E0986D-A2C1-4AD2-8BBB-6005F39AAC24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161">
                  <a:extLst>
                    <a:ext uri="{FF2B5EF4-FFF2-40B4-BE49-F238E27FC236}">
                      <a16:creationId xmlns:a16="http://schemas.microsoft.com/office/drawing/2014/main" id="{6F4E2245-4F32-462E-B52A-D5609671D291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764D0A29-CED5-4D4C-90D6-3A980740FAE6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373" name="Oval 372">
                    <a:extLst>
                      <a:ext uri="{FF2B5EF4-FFF2-40B4-BE49-F238E27FC236}">
                        <a16:creationId xmlns:a16="http://schemas.microsoft.com/office/drawing/2014/main" id="{89431398-182B-415D-A304-E12C743C979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Oval 373">
                    <a:extLst>
                      <a:ext uri="{FF2B5EF4-FFF2-40B4-BE49-F238E27FC236}">
                        <a16:creationId xmlns:a16="http://schemas.microsoft.com/office/drawing/2014/main" id="{B618641F-CF6E-4057-BDF1-6FAF27970754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57B3359D-FECE-44E7-8C99-DBA012D71A3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120ED079-4498-43E1-BBC6-8F2F9109F616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5200296C-3031-48C6-89C8-7B979D19C583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E132B538-0F82-4C5E-A23B-0FF5BFA0504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Oval 371">
                    <a:extLst>
                      <a:ext uri="{FF2B5EF4-FFF2-40B4-BE49-F238E27FC236}">
                        <a16:creationId xmlns:a16="http://schemas.microsoft.com/office/drawing/2014/main" id="{685468C1-472F-4828-8BFC-5BEE17C810F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3178ECC0-C704-42F8-8E67-5473F95763F5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9D2733F5-2347-4E5D-A8F7-47EC502F565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4A38535C-8050-415E-AB9C-6D7F3F503E1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D87B21DE-2140-4181-97B0-2EE376ED942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56867947-3AFD-47EC-BA4F-832ED7AD5E1B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64" name="Oval 363">
                    <a:extLst>
                      <a:ext uri="{FF2B5EF4-FFF2-40B4-BE49-F238E27FC236}">
                        <a16:creationId xmlns:a16="http://schemas.microsoft.com/office/drawing/2014/main" id="{22887DC9-5A7B-49E4-9960-DD2ADF3D8779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Oval 364">
                    <a:extLst>
                      <a:ext uri="{FF2B5EF4-FFF2-40B4-BE49-F238E27FC236}">
                        <a16:creationId xmlns:a16="http://schemas.microsoft.com/office/drawing/2014/main" id="{0EC4AE32-A8FB-4B0E-BB23-90AE34C17F9D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4B11DBB3-1423-48BF-898C-D2C5F68FC81D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50713AFB-61A5-464F-BECC-F0950C08E107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61" name="Oval 360">
                    <a:extLst>
                      <a:ext uri="{FF2B5EF4-FFF2-40B4-BE49-F238E27FC236}">
                        <a16:creationId xmlns:a16="http://schemas.microsoft.com/office/drawing/2014/main" id="{74C0F220-B5C0-4A33-872D-704F8384411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Oval 361">
                    <a:extLst>
                      <a:ext uri="{FF2B5EF4-FFF2-40B4-BE49-F238E27FC236}">
                        <a16:creationId xmlns:a16="http://schemas.microsoft.com/office/drawing/2014/main" id="{4A3E5638-41C1-4F7C-AF4E-D299CD53248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Oval 362">
                    <a:extLst>
                      <a:ext uri="{FF2B5EF4-FFF2-40B4-BE49-F238E27FC236}">
                        <a16:creationId xmlns:a16="http://schemas.microsoft.com/office/drawing/2014/main" id="{97244357-357F-4FEA-A4AF-F10353E63BF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87B1D20E-8DA1-45E8-97A6-1C982A228A00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58" name="Oval 357">
                    <a:extLst>
                      <a:ext uri="{FF2B5EF4-FFF2-40B4-BE49-F238E27FC236}">
                        <a16:creationId xmlns:a16="http://schemas.microsoft.com/office/drawing/2014/main" id="{0F2207BE-D967-4309-9230-E2376238B09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4158B4EE-D865-4B2F-BD69-A1336E9B2CD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Oval 359">
                    <a:extLst>
                      <a:ext uri="{FF2B5EF4-FFF2-40B4-BE49-F238E27FC236}">
                        <a16:creationId xmlns:a16="http://schemas.microsoft.com/office/drawing/2014/main" id="{5D80E96C-9B04-431D-AF47-0568408FE73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F5049A6D-C64A-4C32-B45A-8D5FA9306417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286B4A9B-0377-4D96-BB80-F2AE2207E50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B5BEE55E-9A9F-4B99-AF29-01D0C16E5BA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id="{561F9A26-5923-46D2-AA6D-CE163111B13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148512D7-4CE0-4D25-B32C-182EC65CE686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312" name="Freeform 158">
                  <a:extLst>
                    <a:ext uri="{FF2B5EF4-FFF2-40B4-BE49-F238E27FC236}">
                      <a16:creationId xmlns:a16="http://schemas.microsoft.com/office/drawing/2014/main" id="{ECADDFC7-8D7A-4E8A-B20E-15EB026C4663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159">
                  <a:extLst>
                    <a:ext uri="{FF2B5EF4-FFF2-40B4-BE49-F238E27FC236}">
                      <a16:creationId xmlns:a16="http://schemas.microsoft.com/office/drawing/2014/main" id="{EAAD8D5C-21CD-49CB-8F27-5A941334D418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160">
                  <a:extLst>
                    <a:ext uri="{FF2B5EF4-FFF2-40B4-BE49-F238E27FC236}">
                      <a16:creationId xmlns:a16="http://schemas.microsoft.com/office/drawing/2014/main" id="{7FC2F4A8-E15F-45E9-B786-6CB57A79C26B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Freeform 161">
                  <a:extLst>
                    <a:ext uri="{FF2B5EF4-FFF2-40B4-BE49-F238E27FC236}">
                      <a16:creationId xmlns:a16="http://schemas.microsoft.com/office/drawing/2014/main" id="{0C5A7F0A-5014-49B7-90A2-2AB164E1FF50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60CA0A5A-A57B-4122-A8F4-40105B6C9D05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6CD5EC3E-6ADC-4C73-8517-693EDBD3D2EE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A584E1D2-EA51-4235-89E4-A56228DB3492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6CE5F51F-5EF3-46BF-AF90-9031EDA388E9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6336165A-0D1D-48D3-8AD4-56FCFAEF853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2ECF258D-201C-4D10-ABC0-CB8F73D823B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4EA60FF6-EED7-4B7E-8035-95FFC64AB2C3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CFF8A9F3-9524-48A0-BEDF-2FF5C1FAA62C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092960D4-96EC-466C-BC5F-CDD055AE8032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B2419526-8878-4A71-A467-2007CF779AA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0A5274A0-6C23-456F-88C9-92B5A30EDC03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CE865491-7248-4084-8F87-7F9A99EEF56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1BB0475-CC94-47F5-A452-B39C9DBF62C0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FFFE08E-5624-4AE6-BF3B-3E946567D3CE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4A7907BE-7FF0-4CD3-9D56-1390BBD85A6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FC9A3FB1-DB8C-433B-BC0A-C5786D6F0440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52530F14-9752-4F77-8295-1C585890BCE1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C8E82F07-4042-4923-9D8B-A56585D0151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A270792B-FA40-4B93-BC61-F134F8408DD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1F413940-5D74-4560-AB77-B9DFEB4BB5A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42EA7AE9-4B15-42A0-9D4C-C7F5025DFFEB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88148B35-314F-4AEB-8528-14BCF159DFD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E91CC9E9-5F6A-4A40-BE69-A8F979233BC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1C8EC8AE-2908-43AD-B41F-780588DAF82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E860E319-59B1-46C4-8B43-1F53B2C693C5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8FC29C90-36EB-4EA5-B75F-77BB35500A8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94E1AB0D-66E0-49D1-822E-B2F7DBB2CFD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901212E2-133B-4183-ABC9-39BE651CBA3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82038DCE-E27B-41A3-8DEF-0FB582718383}"/>
              </a:ext>
            </a:extLst>
          </p:cNvPr>
          <p:cNvGrpSpPr/>
          <p:nvPr/>
        </p:nvGrpSpPr>
        <p:grpSpPr>
          <a:xfrm>
            <a:off x="6768151" y="2334444"/>
            <a:ext cx="2075762" cy="977480"/>
            <a:chOff x="6049116" y="1963500"/>
            <a:chExt cx="2599766" cy="1224234"/>
          </a:xfrm>
        </p:grpSpPr>
        <p:sp>
          <p:nvSpPr>
            <p:cNvPr id="408" name="Parallelogram 407">
              <a:extLst>
                <a:ext uri="{FF2B5EF4-FFF2-40B4-BE49-F238E27FC236}">
                  <a16:creationId xmlns:a16="http://schemas.microsoft.com/office/drawing/2014/main" id="{A81923F3-7D29-4A56-A20E-BDD4A7893635}"/>
                </a:ext>
              </a:extLst>
            </p:cNvPr>
            <p:cNvSpPr/>
            <p:nvPr/>
          </p:nvSpPr>
          <p:spPr>
            <a:xfrm>
              <a:off x="6049116" y="2633184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9F76265A-B662-470F-B239-E60C20D0A281}"/>
                </a:ext>
              </a:extLst>
            </p:cNvPr>
            <p:cNvGrpSpPr/>
            <p:nvPr/>
          </p:nvGrpSpPr>
          <p:grpSpPr>
            <a:xfrm>
              <a:off x="6392808" y="1963500"/>
              <a:ext cx="818632" cy="1161598"/>
              <a:chOff x="1411550" y="1954881"/>
              <a:chExt cx="818632" cy="1161598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E8F596A-4D91-4CCF-8BDF-8B6A6DF2E5DF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33" name="Freeform 147">
                  <a:extLst>
                    <a:ext uri="{FF2B5EF4-FFF2-40B4-BE49-F238E27FC236}">
                      <a16:creationId xmlns:a16="http://schemas.microsoft.com/office/drawing/2014/main" id="{646B5F8E-771B-4273-8D00-3735C515456A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Freeform 148">
                  <a:extLst>
                    <a:ext uri="{FF2B5EF4-FFF2-40B4-BE49-F238E27FC236}">
                      <a16:creationId xmlns:a16="http://schemas.microsoft.com/office/drawing/2014/main" id="{CE799DD3-BED7-44F1-9D79-625248A440BC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Freeform 149">
                  <a:extLst>
                    <a:ext uri="{FF2B5EF4-FFF2-40B4-BE49-F238E27FC236}">
                      <a16:creationId xmlns:a16="http://schemas.microsoft.com/office/drawing/2014/main" id="{2354E9CB-E1B5-48D7-A0B4-8385D0735C52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150">
                  <a:extLst>
                    <a:ext uri="{FF2B5EF4-FFF2-40B4-BE49-F238E27FC236}">
                      <a16:creationId xmlns:a16="http://schemas.microsoft.com/office/drawing/2014/main" id="{F7373F0F-03E9-4D8E-B6D6-8E4B313F865D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Freeform 151">
                  <a:extLst>
                    <a:ext uri="{FF2B5EF4-FFF2-40B4-BE49-F238E27FC236}">
                      <a16:creationId xmlns:a16="http://schemas.microsoft.com/office/drawing/2014/main" id="{5FFD8D08-2D96-4F87-993C-B3A11232C4F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152">
                  <a:extLst>
                    <a:ext uri="{FF2B5EF4-FFF2-40B4-BE49-F238E27FC236}">
                      <a16:creationId xmlns:a16="http://schemas.microsoft.com/office/drawing/2014/main" id="{4D9403F0-05E0-4E7C-BB21-A308968FAF8C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Freeform 153">
                  <a:extLst>
                    <a:ext uri="{FF2B5EF4-FFF2-40B4-BE49-F238E27FC236}">
                      <a16:creationId xmlns:a16="http://schemas.microsoft.com/office/drawing/2014/main" id="{ABB5B3EC-03F9-45EE-A24D-1964C699D889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Freeform 154">
                  <a:extLst>
                    <a:ext uri="{FF2B5EF4-FFF2-40B4-BE49-F238E27FC236}">
                      <a16:creationId xmlns:a16="http://schemas.microsoft.com/office/drawing/2014/main" id="{3CF8445D-3F51-4FBC-AA34-FA0CB2B32E4F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E795819B-1F37-4EC9-9245-D0229078B508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Freeform 156">
                  <a:extLst>
                    <a:ext uri="{FF2B5EF4-FFF2-40B4-BE49-F238E27FC236}">
                      <a16:creationId xmlns:a16="http://schemas.microsoft.com/office/drawing/2014/main" id="{56049020-BA7C-4109-9905-170E03949D01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A710780D-EC4D-43C4-A08D-705689BA23BE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23" name="Freeform 147">
                  <a:extLst>
                    <a:ext uri="{FF2B5EF4-FFF2-40B4-BE49-F238E27FC236}">
                      <a16:creationId xmlns:a16="http://schemas.microsoft.com/office/drawing/2014/main" id="{89B5060F-05F8-49A4-B022-C9FCA5C41E2F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Freeform 148">
                  <a:extLst>
                    <a:ext uri="{FF2B5EF4-FFF2-40B4-BE49-F238E27FC236}">
                      <a16:creationId xmlns:a16="http://schemas.microsoft.com/office/drawing/2014/main" id="{6C02490F-23C7-4704-86F1-4C2A4545345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149">
                  <a:extLst>
                    <a:ext uri="{FF2B5EF4-FFF2-40B4-BE49-F238E27FC236}">
                      <a16:creationId xmlns:a16="http://schemas.microsoft.com/office/drawing/2014/main" id="{8BF6FBB6-4AE2-4DA7-96C0-3F3E52A7969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150">
                  <a:extLst>
                    <a:ext uri="{FF2B5EF4-FFF2-40B4-BE49-F238E27FC236}">
                      <a16:creationId xmlns:a16="http://schemas.microsoft.com/office/drawing/2014/main" id="{683C27AE-D704-43B7-A271-F60E4346F19F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Freeform 151">
                  <a:extLst>
                    <a:ext uri="{FF2B5EF4-FFF2-40B4-BE49-F238E27FC236}">
                      <a16:creationId xmlns:a16="http://schemas.microsoft.com/office/drawing/2014/main" id="{CDEBC0E3-1163-4EB8-A861-47F45CBAA80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152">
                  <a:extLst>
                    <a:ext uri="{FF2B5EF4-FFF2-40B4-BE49-F238E27FC236}">
                      <a16:creationId xmlns:a16="http://schemas.microsoft.com/office/drawing/2014/main" id="{9C9A1432-C5DA-4DAC-87E6-BDEE9C00822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153">
                  <a:extLst>
                    <a:ext uri="{FF2B5EF4-FFF2-40B4-BE49-F238E27FC236}">
                      <a16:creationId xmlns:a16="http://schemas.microsoft.com/office/drawing/2014/main" id="{3E3C59E1-D34C-4E75-AC35-3CF7D920291C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154">
                  <a:extLst>
                    <a:ext uri="{FF2B5EF4-FFF2-40B4-BE49-F238E27FC236}">
                      <a16:creationId xmlns:a16="http://schemas.microsoft.com/office/drawing/2014/main" id="{C4F9A8D1-F03A-417F-8573-4BA86C375D49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415A58E8-6BC2-420D-BF9A-E2CF9E373643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Freeform 156">
                  <a:extLst>
                    <a:ext uri="{FF2B5EF4-FFF2-40B4-BE49-F238E27FC236}">
                      <a16:creationId xmlns:a16="http://schemas.microsoft.com/office/drawing/2014/main" id="{729B45A5-9C15-40BA-84E7-D0C613262AF6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10177B92-CCAF-46CA-A3D3-A892CE22CFCC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13" name="Freeform 147">
                  <a:extLst>
                    <a:ext uri="{FF2B5EF4-FFF2-40B4-BE49-F238E27FC236}">
                      <a16:creationId xmlns:a16="http://schemas.microsoft.com/office/drawing/2014/main" id="{8BB0B703-E843-4EA3-B58A-FF6443868C3E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148">
                  <a:extLst>
                    <a:ext uri="{FF2B5EF4-FFF2-40B4-BE49-F238E27FC236}">
                      <a16:creationId xmlns:a16="http://schemas.microsoft.com/office/drawing/2014/main" id="{19B2EC8A-306E-4AF0-9E0D-0699A3135C9B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Freeform 149">
                  <a:extLst>
                    <a:ext uri="{FF2B5EF4-FFF2-40B4-BE49-F238E27FC236}">
                      <a16:creationId xmlns:a16="http://schemas.microsoft.com/office/drawing/2014/main" id="{45996189-48BD-4D89-9E68-33052FB01430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150">
                  <a:extLst>
                    <a:ext uri="{FF2B5EF4-FFF2-40B4-BE49-F238E27FC236}">
                      <a16:creationId xmlns:a16="http://schemas.microsoft.com/office/drawing/2014/main" id="{6F042BBC-D8C6-4529-B610-07CF68FBE61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151">
                  <a:extLst>
                    <a:ext uri="{FF2B5EF4-FFF2-40B4-BE49-F238E27FC236}">
                      <a16:creationId xmlns:a16="http://schemas.microsoft.com/office/drawing/2014/main" id="{A8E68125-7651-42F9-B510-8DBD8CB9A286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152">
                  <a:extLst>
                    <a:ext uri="{FF2B5EF4-FFF2-40B4-BE49-F238E27FC236}">
                      <a16:creationId xmlns:a16="http://schemas.microsoft.com/office/drawing/2014/main" id="{4981BA27-7356-4982-8169-4CB3A5E2998F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153">
                  <a:extLst>
                    <a:ext uri="{FF2B5EF4-FFF2-40B4-BE49-F238E27FC236}">
                      <a16:creationId xmlns:a16="http://schemas.microsoft.com/office/drawing/2014/main" id="{88B56949-4249-43E9-8276-6ED8611C1A4A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154">
                  <a:extLst>
                    <a:ext uri="{FF2B5EF4-FFF2-40B4-BE49-F238E27FC236}">
                      <a16:creationId xmlns:a16="http://schemas.microsoft.com/office/drawing/2014/main" id="{FE862B6D-227E-4644-970B-4DCEA1A6F66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DB74FD25-841A-4E7C-B8DF-B701FBCFA465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156">
                  <a:extLst>
                    <a:ext uri="{FF2B5EF4-FFF2-40B4-BE49-F238E27FC236}">
                      <a16:creationId xmlns:a16="http://schemas.microsoft.com/office/drawing/2014/main" id="{42339379-70A1-4E42-993E-8BEFC5736B6E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EDDBC609-F365-421F-941C-B038D203FE6A}"/>
                </a:ext>
              </a:extLst>
            </p:cNvPr>
            <p:cNvGrpSpPr/>
            <p:nvPr/>
          </p:nvGrpSpPr>
          <p:grpSpPr>
            <a:xfrm>
              <a:off x="6883364" y="1982173"/>
              <a:ext cx="818632" cy="1161598"/>
              <a:chOff x="1411550" y="1954881"/>
              <a:chExt cx="818632" cy="1161598"/>
            </a:xfrm>
          </p:grpSpPr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F7F8920D-D407-4AF4-B72C-5F2AFE617F01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67" name="Freeform 147">
                  <a:extLst>
                    <a:ext uri="{FF2B5EF4-FFF2-40B4-BE49-F238E27FC236}">
                      <a16:creationId xmlns:a16="http://schemas.microsoft.com/office/drawing/2014/main" id="{14AFED49-3E7D-4629-B849-AD3938AF4960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148">
                  <a:extLst>
                    <a:ext uri="{FF2B5EF4-FFF2-40B4-BE49-F238E27FC236}">
                      <a16:creationId xmlns:a16="http://schemas.microsoft.com/office/drawing/2014/main" id="{8C03BC54-B5DF-4C15-9073-04DBCB6EC108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49">
                  <a:extLst>
                    <a:ext uri="{FF2B5EF4-FFF2-40B4-BE49-F238E27FC236}">
                      <a16:creationId xmlns:a16="http://schemas.microsoft.com/office/drawing/2014/main" id="{9D38E79E-AF71-41D2-AF1B-8BF7221595D2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150">
                  <a:extLst>
                    <a:ext uri="{FF2B5EF4-FFF2-40B4-BE49-F238E27FC236}">
                      <a16:creationId xmlns:a16="http://schemas.microsoft.com/office/drawing/2014/main" id="{5725FE0F-9F4B-40F2-A3B3-09E2A446EE8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151">
                  <a:extLst>
                    <a:ext uri="{FF2B5EF4-FFF2-40B4-BE49-F238E27FC236}">
                      <a16:creationId xmlns:a16="http://schemas.microsoft.com/office/drawing/2014/main" id="{D53BDE5C-60AD-4B59-A420-C5B2741D620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152">
                  <a:extLst>
                    <a:ext uri="{FF2B5EF4-FFF2-40B4-BE49-F238E27FC236}">
                      <a16:creationId xmlns:a16="http://schemas.microsoft.com/office/drawing/2014/main" id="{E9CB2876-774A-4A60-890A-0C47430A5754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153">
                  <a:extLst>
                    <a:ext uri="{FF2B5EF4-FFF2-40B4-BE49-F238E27FC236}">
                      <a16:creationId xmlns:a16="http://schemas.microsoft.com/office/drawing/2014/main" id="{37FA39D3-4719-4981-A27F-E70DC96111C5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154">
                  <a:extLst>
                    <a:ext uri="{FF2B5EF4-FFF2-40B4-BE49-F238E27FC236}">
                      <a16:creationId xmlns:a16="http://schemas.microsoft.com/office/drawing/2014/main" id="{225B1073-1638-4180-A828-079B76B1B476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BA17BC7D-CDDE-4BB5-A9DC-CEE76372E0D5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156">
                  <a:extLst>
                    <a:ext uri="{FF2B5EF4-FFF2-40B4-BE49-F238E27FC236}">
                      <a16:creationId xmlns:a16="http://schemas.microsoft.com/office/drawing/2014/main" id="{15019200-CD86-4494-A008-FDE514DBA183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721F0AE6-2C05-4B3E-A009-5DDB26D18C94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57" name="Freeform 147">
                  <a:extLst>
                    <a:ext uri="{FF2B5EF4-FFF2-40B4-BE49-F238E27FC236}">
                      <a16:creationId xmlns:a16="http://schemas.microsoft.com/office/drawing/2014/main" id="{0C542078-A501-4D26-B72E-F5A2E11E1ACE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48">
                  <a:extLst>
                    <a:ext uri="{FF2B5EF4-FFF2-40B4-BE49-F238E27FC236}">
                      <a16:creationId xmlns:a16="http://schemas.microsoft.com/office/drawing/2014/main" id="{D70E6D00-06A7-4B7A-8052-D97C521F4494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49">
                  <a:extLst>
                    <a:ext uri="{FF2B5EF4-FFF2-40B4-BE49-F238E27FC236}">
                      <a16:creationId xmlns:a16="http://schemas.microsoft.com/office/drawing/2014/main" id="{453CCE5D-32C6-438A-ABC2-ED3A1E3D4E7A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50">
                  <a:extLst>
                    <a:ext uri="{FF2B5EF4-FFF2-40B4-BE49-F238E27FC236}">
                      <a16:creationId xmlns:a16="http://schemas.microsoft.com/office/drawing/2014/main" id="{56DB5B6B-811E-4C6B-ADFB-B06B98645887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51">
                  <a:extLst>
                    <a:ext uri="{FF2B5EF4-FFF2-40B4-BE49-F238E27FC236}">
                      <a16:creationId xmlns:a16="http://schemas.microsoft.com/office/drawing/2014/main" id="{4181961A-89B1-4A31-942F-6070E1C8141F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152">
                  <a:extLst>
                    <a:ext uri="{FF2B5EF4-FFF2-40B4-BE49-F238E27FC236}">
                      <a16:creationId xmlns:a16="http://schemas.microsoft.com/office/drawing/2014/main" id="{AF9DB816-9155-43BA-A6C8-00B31A71B753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153">
                  <a:extLst>
                    <a:ext uri="{FF2B5EF4-FFF2-40B4-BE49-F238E27FC236}">
                      <a16:creationId xmlns:a16="http://schemas.microsoft.com/office/drawing/2014/main" id="{3B054FBC-B2B7-41F8-9AD6-9F9AD3A7403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154">
                  <a:extLst>
                    <a:ext uri="{FF2B5EF4-FFF2-40B4-BE49-F238E27FC236}">
                      <a16:creationId xmlns:a16="http://schemas.microsoft.com/office/drawing/2014/main" id="{932A8006-9B89-4D83-80F8-0799E2F6E45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044E772C-CD55-42A1-B575-418144BD2022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156">
                  <a:extLst>
                    <a:ext uri="{FF2B5EF4-FFF2-40B4-BE49-F238E27FC236}">
                      <a16:creationId xmlns:a16="http://schemas.microsoft.com/office/drawing/2014/main" id="{B4249846-CE57-4A4A-B25F-7896F4133251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33996876-F3DE-45CC-A7ED-B91286917992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47" name="Freeform 147">
                  <a:extLst>
                    <a:ext uri="{FF2B5EF4-FFF2-40B4-BE49-F238E27FC236}">
                      <a16:creationId xmlns:a16="http://schemas.microsoft.com/office/drawing/2014/main" id="{14E6BED5-C5CC-45EE-97CE-CF4C160CA4C6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148">
                  <a:extLst>
                    <a:ext uri="{FF2B5EF4-FFF2-40B4-BE49-F238E27FC236}">
                      <a16:creationId xmlns:a16="http://schemas.microsoft.com/office/drawing/2014/main" id="{9597EC42-9D07-4961-A05C-CEF62A21611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149">
                  <a:extLst>
                    <a:ext uri="{FF2B5EF4-FFF2-40B4-BE49-F238E27FC236}">
                      <a16:creationId xmlns:a16="http://schemas.microsoft.com/office/drawing/2014/main" id="{D999EB20-A9C9-474F-97AF-85FDE9EF2A27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150">
                  <a:extLst>
                    <a:ext uri="{FF2B5EF4-FFF2-40B4-BE49-F238E27FC236}">
                      <a16:creationId xmlns:a16="http://schemas.microsoft.com/office/drawing/2014/main" id="{AD31E351-B6C1-4269-BBE5-14AA307FC257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Freeform 151">
                  <a:extLst>
                    <a:ext uri="{FF2B5EF4-FFF2-40B4-BE49-F238E27FC236}">
                      <a16:creationId xmlns:a16="http://schemas.microsoft.com/office/drawing/2014/main" id="{CCC8FA77-3461-4E34-B3CD-F59B5210A70A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152">
                  <a:extLst>
                    <a:ext uri="{FF2B5EF4-FFF2-40B4-BE49-F238E27FC236}">
                      <a16:creationId xmlns:a16="http://schemas.microsoft.com/office/drawing/2014/main" id="{28D45CB2-A072-4CC9-8C8D-A4F90B0D10AD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153">
                  <a:extLst>
                    <a:ext uri="{FF2B5EF4-FFF2-40B4-BE49-F238E27FC236}">
                      <a16:creationId xmlns:a16="http://schemas.microsoft.com/office/drawing/2014/main" id="{68580DA1-5DC4-4545-AC97-C66FC0D5BA07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154">
                  <a:extLst>
                    <a:ext uri="{FF2B5EF4-FFF2-40B4-BE49-F238E27FC236}">
                      <a16:creationId xmlns:a16="http://schemas.microsoft.com/office/drawing/2014/main" id="{75FECCCC-DDA1-4D1A-8848-05F5DDDBB5E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8FC0A197-3BA8-472E-8658-F19B3A14F29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156">
                  <a:extLst>
                    <a:ext uri="{FF2B5EF4-FFF2-40B4-BE49-F238E27FC236}">
                      <a16:creationId xmlns:a16="http://schemas.microsoft.com/office/drawing/2014/main" id="{7AB56FBA-5372-4E1B-AB4D-E710B219E937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3E4B5BE7-AECB-4C51-BBE4-0E6BD0A2F4BB}"/>
                </a:ext>
              </a:extLst>
            </p:cNvPr>
            <p:cNvGrpSpPr/>
            <p:nvPr/>
          </p:nvGrpSpPr>
          <p:grpSpPr>
            <a:xfrm>
              <a:off x="7417328" y="1992838"/>
              <a:ext cx="818632" cy="1161598"/>
              <a:chOff x="1411550" y="1954881"/>
              <a:chExt cx="818632" cy="1161598"/>
            </a:xfrm>
          </p:grpSpPr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4E770E76-D3D1-416A-B2B2-9A1F4270A0B3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01" name="Freeform 147">
                  <a:extLst>
                    <a:ext uri="{FF2B5EF4-FFF2-40B4-BE49-F238E27FC236}">
                      <a16:creationId xmlns:a16="http://schemas.microsoft.com/office/drawing/2014/main" id="{FBB7C624-7507-43D8-B8AC-18BB57BD59A8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148">
                  <a:extLst>
                    <a:ext uri="{FF2B5EF4-FFF2-40B4-BE49-F238E27FC236}">
                      <a16:creationId xmlns:a16="http://schemas.microsoft.com/office/drawing/2014/main" id="{4721B15A-ED55-4BC0-ABA5-76CA18C7C154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149">
                  <a:extLst>
                    <a:ext uri="{FF2B5EF4-FFF2-40B4-BE49-F238E27FC236}">
                      <a16:creationId xmlns:a16="http://schemas.microsoft.com/office/drawing/2014/main" id="{13A5637B-80A3-49CB-831E-AD0927B30262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150">
                  <a:extLst>
                    <a:ext uri="{FF2B5EF4-FFF2-40B4-BE49-F238E27FC236}">
                      <a16:creationId xmlns:a16="http://schemas.microsoft.com/office/drawing/2014/main" id="{FD33A8A5-A8A5-4C8D-82B2-99C9B609C08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Freeform 151">
                  <a:extLst>
                    <a:ext uri="{FF2B5EF4-FFF2-40B4-BE49-F238E27FC236}">
                      <a16:creationId xmlns:a16="http://schemas.microsoft.com/office/drawing/2014/main" id="{FD674335-29EC-4414-A099-2D9E9EBB4C76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152">
                  <a:extLst>
                    <a:ext uri="{FF2B5EF4-FFF2-40B4-BE49-F238E27FC236}">
                      <a16:creationId xmlns:a16="http://schemas.microsoft.com/office/drawing/2014/main" id="{15198F74-A4D9-460B-91A9-F93D6D48B074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153">
                  <a:extLst>
                    <a:ext uri="{FF2B5EF4-FFF2-40B4-BE49-F238E27FC236}">
                      <a16:creationId xmlns:a16="http://schemas.microsoft.com/office/drawing/2014/main" id="{CA0157E5-8458-4A33-BA78-7963EFEE94CE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154">
                  <a:extLst>
                    <a:ext uri="{FF2B5EF4-FFF2-40B4-BE49-F238E27FC236}">
                      <a16:creationId xmlns:a16="http://schemas.microsoft.com/office/drawing/2014/main" id="{4511885B-73D8-4DE0-8E25-6F1A2ACE2068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C1B3F9E9-1927-4F35-9414-1786BFF8BD40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Freeform 156">
                  <a:extLst>
                    <a:ext uri="{FF2B5EF4-FFF2-40B4-BE49-F238E27FC236}">
                      <a16:creationId xmlns:a16="http://schemas.microsoft.com/office/drawing/2014/main" id="{29DABB1F-7527-4362-8E1F-C11B8E2D9C5A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356BEDF9-8CAC-4B77-AA9C-272861FD337D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91" name="Freeform 147">
                  <a:extLst>
                    <a:ext uri="{FF2B5EF4-FFF2-40B4-BE49-F238E27FC236}">
                      <a16:creationId xmlns:a16="http://schemas.microsoft.com/office/drawing/2014/main" id="{A0BE61C4-52F5-406E-9510-B49F9C9570C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48">
                  <a:extLst>
                    <a:ext uri="{FF2B5EF4-FFF2-40B4-BE49-F238E27FC236}">
                      <a16:creationId xmlns:a16="http://schemas.microsoft.com/office/drawing/2014/main" id="{E4945279-3C89-4BB8-B46D-B5608DE74F48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49">
                  <a:extLst>
                    <a:ext uri="{FF2B5EF4-FFF2-40B4-BE49-F238E27FC236}">
                      <a16:creationId xmlns:a16="http://schemas.microsoft.com/office/drawing/2014/main" id="{753230C6-068D-4D8B-AEC4-325D79604C5E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50">
                  <a:extLst>
                    <a:ext uri="{FF2B5EF4-FFF2-40B4-BE49-F238E27FC236}">
                      <a16:creationId xmlns:a16="http://schemas.microsoft.com/office/drawing/2014/main" id="{0A0F3133-B41C-4CD1-949F-9F02959545A4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51">
                  <a:extLst>
                    <a:ext uri="{FF2B5EF4-FFF2-40B4-BE49-F238E27FC236}">
                      <a16:creationId xmlns:a16="http://schemas.microsoft.com/office/drawing/2014/main" id="{FEEDE557-1C34-410A-A9FC-074CF44CF90E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 152">
                  <a:extLst>
                    <a:ext uri="{FF2B5EF4-FFF2-40B4-BE49-F238E27FC236}">
                      <a16:creationId xmlns:a16="http://schemas.microsoft.com/office/drawing/2014/main" id="{EC6FC92A-380D-4336-8E26-5F4C9B6CF627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153">
                  <a:extLst>
                    <a:ext uri="{FF2B5EF4-FFF2-40B4-BE49-F238E27FC236}">
                      <a16:creationId xmlns:a16="http://schemas.microsoft.com/office/drawing/2014/main" id="{B0E8E4BA-6958-431B-9F50-0714A0E12404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 154">
                  <a:extLst>
                    <a:ext uri="{FF2B5EF4-FFF2-40B4-BE49-F238E27FC236}">
                      <a16:creationId xmlns:a16="http://schemas.microsoft.com/office/drawing/2014/main" id="{393783C8-8561-4564-8C12-01A558CB6D88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6A8D3201-FFBC-4919-A3E3-EA0921786ACA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156">
                  <a:extLst>
                    <a:ext uri="{FF2B5EF4-FFF2-40B4-BE49-F238E27FC236}">
                      <a16:creationId xmlns:a16="http://schemas.microsoft.com/office/drawing/2014/main" id="{48F97AF7-54D2-444F-9C79-DA2384701DB6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7B052284-7481-4A1B-BE89-1B1F7EEDA33E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481" name="Freeform 147">
                  <a:extLst>
                    <a:ext uri="{FF2B5EF4-FFF2-40B4-BE49-F238E27FC236}">
                      <a16:creationId xmlns:a16="http://schemas.microsoft.com/office/drawing/2014/main" id="{A22F6A2F-34D9-431D-B3AB-131A73B3F1E3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 148">
                  <a:extLst>
                    <a:ext uri="{FF2B5EF4-FFF2-40B4-BE49-F238E27FC236}">
                      <a16:creationId xmlns:a16="http://schemas.microsoft.com/office/drawing/2014/main" id="{A3051F39-8350-4CAF-ADA5-859A4A87882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Freeform 149">
                  <a:extLst>
                    <a:ext uri="{FF2B5EF4-FFF2-40B4-BE49-F238E27FC236}">
                      <a16:creationId xmlns:a16="http://schemas.microsoft.com/office/drawing/2014/main" id="{F02B7DB5-EA1A-4FD2-9553-1DF60B127A8B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50">
                  <a:extLst>
                    <a:ext uri="{FF2B5EF4-FFF2-40B4-BE49-F238E27FC236}">
                      <a16:creationId xmlns:a16="http://schemas.microsoft.com/office/drawing/2014/main" id="{EA963E80-81B2-4F79-A646-62F943BD68E6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51">
                  <a:extLst>
                    <a:ext uri="{FF2B5EF4-FFF2-40B4-BE49-F238E27FC236}">
                      <a16:creationId xmlns:a16="http://schemas.microsoft.com/office/drawing/2014/main" id="{9ED2A8B6-4754-43F9-90EA-7CF752DBFAA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52">
                  <a:extLst>
                    <a:ext uri="{FF2B5EF4-FFF2-40B4-BE49-F238E27FC236}">
                      <a16:creationId xmlns:a16="http://schemas.microsoft.com/office/drawing/2014/main" id="{F807FABD-7AC5-4D0A-ACCC-F85BEFD7F069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53">
                  <a:extLst>
                    <a:ext uri="{FF2B5EF4-FFF2-40B4-BE49-F238E27FC236}">
                      <a16:creationId xmlns:a16="http://schemas.microsoft.com/office/drawing/2014/main" id="{C1238DD8-57D8-4AD2-8708-281A021681A4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54">
                  <a:extLst>
                    <a:ext uri="{FF2B5EF4-FFF2-40B4-BE49-F238E27FC236}">
                      <a16:creationId xmlns:a16="http://schemas.microsoft.com/office/drawing/2014/main" id="{6DED3C99-97A1-41BA-A2C2-F2BA980D318F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81707542-4AA4-4256-AB81-2334991E74E7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Freeform 156">
                  <a:extLst>
                    <a:ext uri="{FF2B5EF4-FFF2-40B4-BE49-F238E27FC236}">
                      <a16:creationId xmlns:a16="http://schemas.microsoft.com/office/drawing/2014/main" id="{463E2CF8-A927-489C-AB74-A4F5DAA85AF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D626FE3E-C773-4CF2-8A81-93C3EF6AE217}"/>
              </a:ext>
            </a:extLst>
          </p:cNvPr>
          <p:cNvGrpSpPr/>
          <p:nvPr/>
        </p:nvGrpSpPr>
        <p:grpSpPr>
          <a:xfrm>
            <a:off x="2547323" y="3684183"/>
            <a:ext cx="2075762" cy="977480"/>
            <a:chOff x="6049116" y="1963500"/>
            <a:chExt cx="2599766" cy="1224234"/>
          </a:xfrm>
        </p:grpSpPr>
        <p:sp>
          <p:nvSpPr>
            <p:cNvPr id="515" name="Parallelogram 514">
              <a:extLst>
                <a:ext uri="{FF2B5EF4-FFF2-40B4-BE49-F238E27FC236}">
                  <a16:creationId xmlns:a16="http://schemas.microsoft.com/office/drawing/2014/main" id="{B96BE4AC-CFB1-4DCA-94FB-467DA31D1888}"/>
                </a:ext>
              </a:extLst>
            </p:cNvPr>
            <p:cNvSpPr/>
            <p:nvPr/>
          </p:nvSpPr>
          <p:spPr>
            <a:xfrm>
              <a:off x="6049116" y="2633184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39421295-F030-4DAE-8B60-878935062052}"/>
                </a:ext>
              </a:extLst>
            </p:cNvPr>
            <p:cNvGrpSpPr/>
            <p:nvPr/>
          </p:nvGrpSpPr>
          <p:grpSpPr>
            <a:xfrm>
              <a:off x="6392808" y="1963500"/>
              <a:ext cx="818632" cy="1161598"/>
              <a:chOff x="1411550" y="1954881"/>
              <a:chExt cx="818632" cy="116159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4CAAADBA-E05A-4CB2-A16E-8DBC23A3F911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08" name="Freeform 147">
                  <a:extLst>
                    <a:ext uri="{FF2B5EF4-FFF2-40B4-BE49-F238E27FC236}">
                      <a16:creationId xmlns:a16="http://schemas.microsoft.com/office/drawing/2014/main" id="{FFEC3149-7D56-4E78-B8A7-BB6FB5374957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Freeform 148">
                  <a:extLst>
                    <a:ext uri="{FF2B5EF4-FFF2-40B4-BE49-F238E27FC236}">
                      <a16:creationId xmlns:a16="http://schemas.microsoft.com/office/drawing/2014/main" id="{573336A0-4625-4566-B827-9188B8BD7F7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Freeform 149">
                  <a:extLst>
                    <a:ext uri="{FF2B5EF4-FFF2-40B4-BE49-F238E27FC236}">
                      <a16:creationId xmlns:a16="http://schemas.microsoft.com/office/drawing/2014/main" id="{48E8AED9-6671-45FB-A63A-AB1B8A63CCE1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Freeform 150">
                  <a:extLst>
                    <a:ext uri="{FF2B5EF4-FFF2-40B4-BE49-F238E27FC236}">
                      <a16:creationId xmlns:a16="http://schemas.microsoft.com/office/drawing/2014/main" id="{F9F4ECBF-B53D-4767-9A8A-C1BB9A837D75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Freeform 151">
                  <a:extLst>
                    <a:ext uri="{FF2B5EF4-FFF2-40B4-BE49-F238E27FC236}">
                      <a16:creationId xmlns:a16="http://schemas.microsoft.com/office/drawing/2014/main" id="{28E72479-8240-4A26-B4CD-220FAEB5187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152">
                  <a:extLst>
                    <a:ext uri="{FF2B5EF4-FFF2-40B4-BE49-F238E27FC236}">
                      <a16:creationId xmlns:a16="http://schemas.microsoft.com/office/drawing/2014/main" id="{28F6EBAE-23EF-4073-AD64-4500A5EC5550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Freeform 153">
                  <a:extLst>
                    <a:ext uri="{FF2B5EF4-FFF2-40B4-BE49-F238E27FC236}">
                      <a16:creationId xmlns:a16="http://schemas.microsoft.com/office/drawing/2014/main" id="{C3279DD7-93A4-4D64-BA59-32CF5FDAA414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154">
                  <a:extLst>
                    <a:ext uri="{FF2B5EF4-FFF2-40B4-BE49-F238E27FC236}">
                      <a16:creationId xmlns:a16="http://schemas.microsoft.com/office/drawing/2014/main" id="{6BAE1FE3-B2FC-40C0-BC32-552001F1DDD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07441C1A-CA02-47FC-B95D-2671C3546F18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56">
                  <a:extLst>
                    <a:ext uri="{FF2B5EF4-FFF2-40B4-BE49-F238E27FC236}">
                      <a16:creationId xmlns:a16="http://schemas.microsoft.com/office/drawing/2014/main" id="{29DEBF95-67DA-4CB2-8A98-56334BE230F4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CCF00A7C-82C0-4BFC-A087-7DAF71823CF3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98" name="Freeform 147">
                  <a:extLst>
                    <a:ext uri="{FF2B5EF4-FFF2-40B4-BE49-F238E27FC236}">
                      <a16:creationId xmlns:a16="http://schemas.microsoft.com/office/drawing/2014/main" id="{9035F325-C395-4EFF-BC6E-1782385D7B18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148">
                  <a:extLst>
                    <a:ext uri="{FF2B5EF4-FFF2-40B4-BE49-F238E27FC236}">
                      <a16:creationId xmlns:a16="http://schemas.microsoft.com/office/drawing/2014/main" id="{4D55C7FA-9CAA-4245-9B4B-3659449252E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149">
                  <a:extLst>
                    <a:ext uri="{FF2B5EF4-FFF2-40B4-BE49-F238E27FC236}">
                      <a16:creationId xmlns:a16="http://schemas.microsoft.com/office/drawing/2014/main" id="{F5A5E41D-853D-4057-BA95-58F85A99F16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1" name="Freeform 150">
                  <a:extLst>
                    <a:ext uri="{FF2B5EF4-FFF2-40B4-BE49-F238E27FC236}">
                      <a16:creationId xmlns:a16="http://schemas.microsoft.com/office/drawing/2014/main" id="{E2C6EB14-5BC5-4BE0-8DA9-FCC2F5C3AB57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2" name="Freeform 151">
                  <a:extLst>
                    <a:ext uri="{FF2B5EF4-FFF2-40B4-BE49-F238E27FC236}">
                      <a16:creationId xmlns:a16="http://schemas.microsoft.com/office/drawing/2014/main" id="{6D65F121-4A5A-4224-98B4-2FB3236248F6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Freeform 152">
                  <a:extLst>
                    <a:ext uri="{FF2B5EF4-FFF2-40B4-BE49-F238E27FC236}">
                      <a16:creationId xmlns:a16="http://schemas.microsoft.com/office/drawing/2014/main" id="{CEB3DC3D-00D6-4C41-AB6E-DDB0A80DCF07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Freeform 153">
                  <a:extLst>
                    <a:ext uri="{FF2B5EF4-FFF2-40B4-BE49-F238E27FC236}">
                      <a16:creationId xmlns:a16="http://schemas.microsoft.com/office/drawing/2014/main" id="{F86B37E3-CECD-419E-8179-A5EA7031F7E7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Freeform 154">
                  <a:extLst>
                    <a:ext uri="{FF2B5EF4-FFF2-40B4-BE49-F238E27FC236}">
                      <a16:creationId xmlns:a16="http://schemas.microsoft.com/office/drawing/2014/main" id="{EE77BA8B-F6FF-48C9-BF28-6AA511A4332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5D61AD0E-0B91-4795-B29B-8C91B43799AF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156">
                  <a:extLst>
                    <a:ext uri="{FF2B5EF4-FFF2-40B4-BE49-F238E27FC236}">
                      <a16:creationId xmlns:a16="http://schemas.microsoft.com/office/drawing/2014/main" id="{AC9D81F7-2C95-432F-AFEE-4939E4658A5F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33686058-DF84-4C84-A4EB-D29C30087956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88" name="Freeform 147">
                  <a:extLst>
                    <a:ext uri="{FF2B5EF4-FFF2-40B4-BE49-F238E27FC236}">
                      <a16:creationId xmlns:a16="http://schemas.microsoft.com/office/drawing/2014/main" id="{32D3F15B-2B43-4AC3-9FB9-F3A3A16EAB7F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48">
                  <a:extLst>
                    <a:ext uri="{FF2B5EF4-FFF2-40B4-BE49-F238E27FC236}">
                      <a16:creationId xmlns:a16="http://schemas.microsoft.com/office/drawing/2014/main" id="{FCD4FF24-0B03-46BB-8512-3ECC83EC164D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49">
                  <a:extLst>
                    <a:ext uri="{FF2B5EF4-FFF2-40B4-BE49-F238E27FC236}">
                      <a16:creationId xmlns:a16="http://schemas.microsoft.com/office/drawing/2014/main" id="{8DF9FF47-483E-45DF-A8EF-F1A3CCEB0CC4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150">
                  <a:extLst>
                    <a:ext uri="{FF2B5EF4-FFF2-40B4-BE49-F238E27FC236}">
                      <a16:creationId xmlns:a16="http://schemas.microsoft.com/office/drawing/2014/main" id="{B0FD10DB-E9D5-4E92-B954-6BA2E78580F6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151">
                  <a:extLst>
                    <a:ext uri="{FF2B5EF4-FFF2-40B4-BE49-F238E27FC236}">
                      <a16:creationId xmlns:a16="http://schemas.microsoft.com/office/drawing/2014/main" id="{E9A3878D-3146-4C65-BBE0-EF79589B40AF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3" name="Freeform 152">
                  <a:extLst>
                    <a:ext uri="{FF2B5EF4-FFF2-40B4-BE49-F238E27FC236}">
                      <a16:creationId xmlns:a16="http://schemas.microsoft.com/office/drawing/2014/main" id="{14E75E82-E183-4A3B-9D1F-FF09D2B8A9F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4" name="Freeform 153">
                  <a:extLst>
                    <a:ext uri="{FF2B5EF4-FFF2-40B4-BE49-F238E27FC236}">
                      <a16:creationId xmlns:a16="http://schemas.microsoft.com/office/drawing/2014/main" id="{7D4F6048-43A2-49AB-8447-1C3F5127D13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5" name="Freeform 154">
                  <a:extLst>
                    <a:ext uri="{FF2B5EF4-FFF2-40B4-BE49-F238E27FC236}">
                      <a16:creationId xmlns:a16="http://schemas.microsoft.com/office/drawing/2014/main" id="{7D3DCB04-5523-4CAD-97F2-325BD5E28980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1E11C6F-419E-4266-A010-25B0EB62A114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Freeform 156">
                  <a:extLst>
                    <a:ext uri="{FF2B5EF4-FFF2-40B4-BE49-F238E27FC236}">
                      <a16:creationId xmlns:a16="http://schemas.microsoft.com/office/drawing/2014/main" id="{25D8D700-6C8B-4DA7-883E-8CA2506D0F1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99955C84-0EDD-43A5-8A82-80D0B85A6590}"/>
                </a:ext>
              </a:extLst>
            </p:cNvPr>
            <p:cNvGrpSpPr/>
            <p:nvPr/>
          </p:nvGrpSpPr>
          <p:grpSpPr>
            <a:xfrm>
              <a:off x="6883364" y="1982173"/>
              <a:ext cx="818632" cy="1161598"/>
              <a:chOff x="1411550" y="1954881"/>
              <a:chExt cx="818632" cy="1161598"/>
            </a:xfrm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26C3E608-6E7B-46FA-8782-D8974C2473BE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75" name="Freeform 147">
                  <a:extLst>
                    <a:ext uri="{FF2B5EF4-FFF2-40B4-BE49-F238E27FC236}">
                      <a16:creationId xmlns:a16="http://schemas.microsoft.com/office/drawing/2014/main" id="{7D8BAE4A-1F7D-4861-9824-7FB034059703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6" name="Freeform 148">
                  <a:extLst>
                    <a:ext uri="{FF2B5EF4-FFF2-40B4-BE49-F238E27FC236}">
                      <a16:creationId xmlns:a16="http://schemas.microsoft.com/office/drawing/2014/main" id="{621EFAB1-47A8-417F-ACC0-9D50E3045A40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7" name="Freeform 149">
                  <a:extLst>
                    <a:ext uri="{FF2B5EF4-FFF2-40B4-BE49-F238E27FC236}">
                      <a16:creationId xmlns:a16="http://schemas.microsoft.com/office/drawing/2014/main" id="{1B75B947-D115-4D39-81C6-791637509D06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8" name="Freeform 150">
                  <a:extLst>
                    <a:ext uri="{FF2B5EF4-FFF2-40B4-BE49-F238E27FC236}">
                      <a16:creationId xmlns:a16="http://schemas.microsoft.com/office/drawing/2014/main" id="{D9048D32-884D-40E8-B66E-665D968B584F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9" name="Freeform 151">
                  <a:extLst>
                    <a:ext uri="{FF2B5EF4-FFF2-40B4-BE49-F238E27FC236}">
                      <a16:creationId xmlns:a16="http://schemas.microsoft.com/office/drawing/2014/main" id="{6328467A-6C65-41D9-A0E3-699F4756D98D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Freeform 152">
                  <a:extLst>
                    <a:ext uri="{FF2B5EF4-FFF2-40B4-BE49-F238E27FC236}">
                      <a16:creationId xmlns:a16="http://schemas.microsoft.com/office/drawing/2014/main" id="{2DAF964B-3802-4B01-AD40-72D1E21958AA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Freeform 153">
                  <a:extLst>
                    <a:ext uri="{FF2B5EF4-FFF2-40B4-BE49-F238E27FC236}">
                      <a16:creationId xmlns:a16="http://schemas.microsoft.com/office/drawing/2014/main" id="{133052D3-BFCE-47DF-A596-938DBAC49E0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154">
                  <a:extLst>
                    <a:ext uri="{FF2B5EF4-FFF2-40B4-BE49-F238E27FC236}">
                      <a16:creationId xmlns:a16="http://schemas.microsoft.com/office/drawing/2014/main" id="{B1B24C13-C635-41B0-AA54-64A93F7B389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6EA7C2D0-400C-4FAE-B474-B7DDCC0FFEF3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156">
                  <a:extLst>
                    <a:ext uri="{FF2B5EF4-FFF2-40B4-BE49-F238E27FC236}">
                      <a16:creationId xmlns:a16="http://schemas.microsoft.com/office/drawing/2014/main" id="{70CE757F-4631-4496-804B-36EFB8B89F71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97261E9B-6545-4FB3-A410-1D52A2B84AAB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65" name="Freeform 147">
                  <a:extLst>
                    <a:ext uri="{FF2B5EF4-FFF2-40B4-BE49-F238E27FC236}">
                      <a16:creationId xmlns:a16="http://schemas.microsoft.com/office/drawing/2014/main" id="{BE66D15B-2261-413F-BAF6-C43BA5A758F3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148">
                  <a:extLst>
                    <a:ext uri="{FF2B5EF4-FFF2-40B4-BE49-F238E27FC236}">
                      <a16:creationId xmlns:a16="http://schemas.microsoft.com/office/drawing/2014/main" id="{51D3A21C-6D31-4526-BC45-CB6F45769C0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149">
                  <a:extLst>
                    <a:ext uri="{FF2B5EF4-FFF2-40B4-BE49-F238E27FC236}">
                      <a16:creationId xmlns:a16="http://schemas.microsoft.com/office/drawing/2014/main" id="{6FC1A256-D96A-4FB9-A1C8-A873D6152E64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50">
                  <a:extLst>
                    <a:ext uri="{FF2B5EF4-FFF2-40B4-BE49-F238E27FC236}">
                      <a16:creationId xmlns:a16="http://schemas.microsoft.com/office/drawing/2014/main" id="{F93AB1BC-15EC-4BCC-928C-E44BE07BF80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9" name="Freeform 151">
                  <a:extLst>
                    <a:ext uri="{FF2B5EF4-FFF2-40B4-BE49-F238E27FC236}">
                      <a16:creationId xmlns:a16="http://schemas.microsoft.com/office/drawing/2014/main" id="{59D3AD8D-0492-4190-AE13-C8C5C96C650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0" name="Freeform 152">
                  <a:extLst>
                    <a:ext uri="{FF2B5EF4-FFF2-40B4-BE49-F238E27FC236}">
                      <a16:creationId xmlns:a16="http://schemas.microsoft.com/office/drawing/2014/main" id="{76050CD4-8053-40F8-9C09-1519D70A2F2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1" name="Freeform 153">
                  <a:extLst>
                    <a:ext uri="{FF2B5EF4-FFF2-40B4-BE49-F238E27FC236}">
                      <a16:creationId xmlns:a16="http://schemas.microsoft.com/office/drawing/2014/main" id="{48D481C5-78A9-49A6-91E0-E62A61290568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2" name="Freeform 154">
                  <a:extLst>
                    <a:ext uri="{FF2B5EF4-FFF2-40B4-BE49-F238E27FC236}">
                      <a16:creationId xmlns:a16="http://schemas.microsoft.com/office/drawing/2014/main" id="{CD1C8231-760C-4E23-9C60-78E02A257897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39227058-E46C-42AA-9E35-600AD913C4C0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4" name="Freeform 156">
                  <a:extLst>
                    <a:ext uri="{FF2B5EF4-FFF2-40B4-BE49-F238E27FC236}">
                      <a16:creationId xmlns:a16="http://schemas.microsoft.com/office/drawing/2014/main" id="{299A2BF2-DFB9-47C6-B0D8-1E978CEFEE4B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294D20F6-4241-404C-BA8F-FB19DAB581B6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55" name="Freeform 147">
                  <a:extLst>
                    <a:ext uri="{FF2B5EF4-FFF2-40B4-BE49-F238E27FC236}">
                      <a16:creationId xmlns:a16="http://schemas.microsoft.com/office/drawing/2014/main" id="{191714F7-7792-4ACC-A204-68C6B74D5E1C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148">
                  <a:extLst>
                    <a:ext uri="{FF2B5EF4-FFF2-40B4-BE49-F238E27FC236}">
                      <a16:creationId xmlns:a16="http://schemas.microsoft.com/office/drawing/2014/main" id="{13E0034F-8690-421F-946A-6DEEA99D58A4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149">
                  <a:extLst>
                    <a:ext uri="{FF2B5EF4-FFF2-40B4-BE49-F238E27FC236}">
                      <a16:creationId xmlns:a16="http://schemas.microsoft.com/office/drawing/2014/main" id="{307E585F-F002-45E8-AF3A-04F757F6E099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150">
                  <a:extLst>
                    <a:ext uri="{FF2B5EF4-FFF2-40B4-BE49-F238E27FC236}">
                      <a16:creationId xmlns:a16="http://schemas.microsoft.com/office/drawing/2014/main" id="{7D9552F7-5F00-4E1E-995A-B7C7846FF693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151">
                  <a:extLst>
                    <a:ext uri="{FF2B5EF4-FFF2-40B4-BE49-F238E27FC236}">
                      <a16:creationId xmlns:a16="http://schemas.microsoft.com/office/drawing/2014/main" id="{B8D18C5C-F7E5-4D21-B3D6-0BFCDCE81F8C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152">
                  <a:extLst>
                    <a:ext uri="{FF2B5EF4-FFF2-40B4-BE49-F238E27FC236}">
                      <a16:creationId xmlns:a16="http://schemas.microsoft.com/office/drawing/2014/main" id="{6B310413-5B04-4366-8836-32485090567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153">
                  <a:extLst>
                    <a:ext uri="{FF2B5EF4-FFF2-40B4-BE49-F238E27FC236}">
                      <a16:creationId xmlns:a16="http://schemas.microsoft.com/office/drawing/2014/main" id="{5FFC1711-EC9F-42B3-BE50-0F58CAE92480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154">
                  <a:extLst>
                    <a:ext uri="{FF2B5EF4-FFF2-40B4-BE49-F238E27FC236}">
                      <a16:creationId xmlns:a16="http://schemas.microsoft.com/office/drawing/2014/main" id="{393B0F27-3E2E-401D-B09D-F59313BF284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4E6F8F44-63C7-4ECC-93B0-346CF6ECA8B0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156">
                  <a:extLst>
                    <a:ext uri="{FF2B5EF4-FFF2-40B4-BE49-F238E27FC236}">
                      <a16:creationId xmlns:a16="http://schemas.microsoft.com/office/drawing/2014/main" id="{59235529-27F0-4862-A8F4-95643C2CA797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61634BA0-3037-495B-883F-9C20F40311C9}"/>
                </a:ext>
              </a:extLst>
            </p:cNvPr>
            <p:cNvGrpSpPr/>
            <p:nvPr/>
          </p:nvGrpSpPr>
          <p:grpSpPr>
            <a:xfrm>
              <a:off x="7417328" y="1992838"/>
              <a:ext cx="818632" cy="1161598"/>
              <a:chOff x="1411550" y="1954881"/>
              <a:chExt cx="818632" cy="116159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00B7ED2E-24A2-4CD1-8A84-0607FACE23D2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42" name="Freeform 147">
                  <a:extLst>
                    <a:ext uri="{FF2B5EF4-FFF2-40B4-BE49-F238E27FC236}">
                      <a16:creationId xmlns:a16="http://schemas.microsoft.com/office/drawing/2014/main" id="{24FC83D6-58E5-458A-937E-F9304523C5C2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148">
                  <a:extLst>
                    <a:ext uri="{FF2B5EF4-FFF2-40B4-BE49-F238E27FC236}">
                      <a16:creationId xmlns:a16="http://schemas.microsoft.com/office/drawing/2014/main" id="{4D59E122-1ED4-4BE4-A122-2BDD99051D9A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149">
                  <a:extLst>
                    <a:ext uri="{FF2B5EF4-FFF2-40B4-BE49-F238E27FC236}">
                      <a16:creationId xmlns:a16="http://schemas.microsoft.com/office/drawing/2014/main" id="{3A82C998-4F87-43D2-9636-A960D63ED000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150">
                  <a:extLst>
                    <a:ext uri="{FF2B5EF4-FFF2-40B4-BE49-F238E27FC236}">
                      <a16:creationId xmlns:a16="http://schemas.microsoft.com/office/drawing/2014/main" id="{35088E57-C6EC-4CA0-A12D-D59A56E463D3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151">
                  <a:extLst>
                    <a:ext uri="{FF2B5EF4-FFF2-40B4-BE49-F238E27FC236}">
                      <a16:creationId xmlns:a16="http://schemas.microsoft.com/office/drawing/2014/main" id="{B8C53B31-B1BD-49EB-8F47-D7EBAB00A11D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152">
                  <a:extLst>
                    <a:ext uri="{FF2B5EF4-FFF2-40B4-BE49-F238E27FC236}">
                      <a16:creationId xmlns:a16="http://schemas.microsoft.com/office/drawing/2014/main" id="{1F79A203-8324-4573-96EF-53093F7671EA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153">
                  <a:extLst>
                    <a:ext uri="{FF2B5EF4-FFF2-40B4-BE49-F238E27FC236}">
                      <a16:creationId xmlns:a16="http://schemas.microsoft.com/office/drawing/2014/main" id="{4089701A-73BE-43CB-8E4E-523D95FC2990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154">
                  <a:extLst>
                    <a:ext uri="{FF2B5EF4-FFF2-40B4-BE49-F238E27FC236}">
                      <a16:creationId xmlns:a16="http://schemas.microsoft.com/office/drawing/2014/main" id="{4CC6267B-62F7-4CAB-AB9F-834089AC2A0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0943A7C5-420A-42C0-B9BC-325C79DF6609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156">
                  <a:extLst>
                    <a:ext uri="{FF2B5EF4-FFF2-40B4-BE49-F238E27FC236}">
                      <a16:creationId xmlns:a16="http://schemas.microsoft.com/office/drawing/2014/main" id="{3850494A-B154-46CB-AB10-D61D4D50AD62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E6CD70D0-0284-492A-875A-1FD92315168A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32" name="Freeform 147">
                  <a:extLst>
                    <a:ext uri="{FF2B5EF4-FFF2-40B4-BE49-F238E27FC236}">
                      <a16:creationId xmlns:a16="http://schemas.microsoft.com/office/drawing/2014/main" id="{4979E281-1A68-41B9-9462-8841B47FD725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48">
                  <a:extLst>
                    <a:ext uri="{FF2B5EF4-FFF2-40B4-BE49-F238E27FC236}">
                      <a16:creationId xmlns:a16="http://schemas.microsoft.com/office/drawing/2014/main" id="{D0453D38-55F7-4A2C-9980-32CF55801ABD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49">
                  <a:extLst>
                    <a:ext uri="{FF2B5EF4-FFF2-40B4-BE49-F238E27FC236}">
                      <a16:creationId xmlns:a16="http://schemas.microsoft.com/office/drawing/2014/main" id="{012111C2-5A70-4B4D-9166-D1D720D81CDC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50">
                  <a:extLst>
                    <a:ext uri="{FF2B5EF4-FFF2-40B4-BE49-F238E27FC236}">
                      <a16:creationId xmlns:a16="http://schemas.microsoft.com/office/drawing/2014/main" id="{DA2ECE20-F355-4990-8A43-BD4AA4B1AE5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151">
                  <a:extLst>
                    <a:ext uri="{FF2B5EF4-FFF2-40B4-BE49-F238E27FC236}">
                      <a16:creationId xmlns:a16="http://schemas.microsoft.com/office/drawing/2014/main" id="{72C71CAE-8B0F-4C49-8391-6323F28AE58E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52">
                  <a:extLst>
                    <a:ext uri="{FF2B5EF4-FFF2-40B4-BE49-F238E27FC236}">
                      <a16:creationId xmlns:a16="http://schemas.microsoft.com/office/drawing/2014/main" id="{1CF649F8-2A45-460E-8B78-2187DA8E442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153">
                  <a:extLst>
                    <a:ext uri="{FF2B5EF4-FFF2-40B4-BE49-F238E27FC236}">
                      <a16:creationId xmlns:a16="http://schemas.microsoft.com/office/drawing/2014/main" id="{7972C0E3-78B6-40E2-9247-5DB56AA4D13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154">
                  <a:extLst>
                    <a:ext uri="{FF2B5EF4-FFF2-40B4-BE49-F238E27FC236}">
                      <a16:creationId xmlns:a16="http://schemas.microsoft.com/office/drawing/2014/main" id="{454B915F-E30E-46E1-AB25-22469FE77E72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3E097C5A-E53C-412C-BE84-5DA7E14D2CAF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156">
                  <a:extLst>
                    <a:ext uri="{FF2B5EF4-FFF2-40B4-BE49-F238E27FC236}">
                      <a16:creationId xmlns:a16="http://schemas.microsoft.com/office/drawing/2014/main" id="{BD5FF41A-9BC3-41B0-B371-0159AFAC7DE2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8B061340-DFA8-4D9A-B0B6-F8CD4A1A6693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522" name="Freeform 147">
                  <a:extLst>
                    <a:ext uri="{FF2B5EF4-FFF2-40B4-BE49-F238E27FC236}">
                      <a16:creationId xmlns:a16="http://schemas.microsoft.com/office/drawing/2014/main" id="{4E8B4360-E70E-4B41-8F06-B8039523C806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Freeform 148">
                  <a:extLst>
                    <a:ext uri="{FF2B5EF4-FFF2-40B4-BE49-F238E27FC236}">
                      <a16:creationId xmlns:a16="http://schemas.microsoft.com/office/drawing/2014/main" id="{56DA614E-A294-4829-A106-CD47DFCC12F2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149">
                  <a:extLst>
                    <a:ext uri="{FF2B5EF4-FFF2-40B4-BE49-F238E27FC236}">
                      <a16:creationId xmlns:a16="http://schemas.microsoft.com/office/drawing/2014/main" id="{B713CFC1-50C0-4497-99FA-49A8583FA112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150">
                  <a:extLst>
                    <a:ext uri="{FF2B5EF4-FFF2-40B4-BE49-F238E27FC236}">
                      <a16:creationId xmlns:a16="http://schemas.microsoft.com/office/drawing/2014/main" id="{EB75F6C1-7D6C-4460-8073-C4473C29DBD9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151">
                  <a:extLst>
                    <a:ext uri="{FF2B5EF4-FFF2-40B4-BE49-F238E27FC236}">
                      <a16:creationId xmlns:a16="http://schemas.microsoft.com/office/drawing/2014/main" id="{5CA77E68-33BD-4112-904C-49F0B3F690A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52">
                  <a:extLst>
                    <a:ext uri="{FF2B5EF4-FFF2-40B4-BE49-F238E27FC236}">
                      <a16:creationId xmlns:a16="http://schemas.microsoft.com/office/drawing/2014/main" id="{F39A4622-3BAB-4553-ADC3-4549F108A7C5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153">
                  <a:extLst>
                    <a:ext uri="{FF2B5EF4-FFF2-40B4-BE49-F238E27FC236}">
                      <a16:creationId xmlns:a16="http://schemas.microsoft.com/office/drawing/2014/main" id="{B68E2DF3-D972-4262-A09C-DAC209DB98D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154">
                  <a:extLst>
                    <a:ext uri="{FF2B5EF4-FFF2-40B4-BE49-F238E27FC236}">
                      <a16:creationId xmlns:a16="http://schemas.microsoft.com/office/drawing/2014/main" id="{684D7970-92AD-4748-9F98-9AF06CA3CE5D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B23EC8AF-EEF3-4501-8DE6-C320A4369565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56">
                  <a:extLst>
                    <a:ext uri="{FF2B5EF4-FFF2-40B4-BE49-F238E27FC236}">
                      <a16:creationId xmlns:a16="http://schemas.microsoft.com/office/drawing/2014/main" id="{01F0D228-83B3-424B-AF3F-A37EA4949198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DFDEB8DD-6D4E-44C6-BA1F-E3D45FDAAD76}"/>
              </a:ext>
            </a:extLst>
          </p:cNvPr>
          <p:cNvGrpSpPr/>
          <p:nvPr/>
        </p:nvGrpSpPr>
        <p:grpSpPr>
          <a:xfrm>
            <a:off x="4635719" y="3684183"/>
            <a:ext cx="2075762" cy="977480"/>
            <a:chOff x="6049116" y="1963500"/>
            <a:chExt cx="2599766" cy="1224234"/>
          </a:xfrm>
        </p:grpSpPr>
        <p:sp>
          <p:nvSpPr>
            <p:cNvPr id="619" name="Parallelogram 618">
              <a:extLst>
                <a:ext uri="{FF2B5EF4-FFF2-40B4-BE49-F238E27FC236}">
                  <a16:creationId xmlns:a16="http://schemas.microsoft.com/office/drawing/2014/main" id="{B0E42252-8A2B-4755-9F24-2E45C036A9F0}"/>
                </a:ext>
              </a:extLst>
            </p:cNvPr>
            <p:cNvSpPr/>
            <p:nvPr/>
          </p:nvSpPr>
          <p:spPr>
            <a:xfrm>
              <a:off x="6049116" y="2633184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A467F142-06D3-4577-8C5A-AD3463353214}"/>
                </a:ext>
              </a:extLst>
            </p:cNvPr>
            <p:cNvGrpSpPr/>
            <p:nvPr/>
          </p:nvGrpSpPr>
          <p:grpSpPr>
            <a:xfrm>
              <a:off x="6392808" y="1963500"/>
              <a:ext cx="818632" cy="1161598"/>
              <a:chOff x="1411550" y="1954881"/>
              <a:chExt cx="818632" cy="1161598"/>
            </a:xfrm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620E1B65-27C3-4D3A-9EE9-CCED4EF53FF8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12" name="Freeform 147">
                  <a:extLst>
                    <a:ext uri="{FF2B5EF4-FFF2-40B4-BE49-F238E27FC236}">
                      <a16:creationId xmlns:a16="http://schemas.microsoft.com/office/drawing/2014/main" id="{D954AAE6-6B57-4986-B562-B734CD50828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148">
                  <a:extLst>
                    <a:ext uri="{FF2B5EF4-FFF2-40B4-BE49-F238E27FC236}">
                      <a16:creationId xmlns:a16="http://schemas.microsoft.com/office/drawing/2014/main" id="{C390961C-0617-481A-A1B6-B1B54010933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149">
                  <a:extLst>
                    <a:ext uri="{FF2B5EF4-FFF2-40B4-BE49-F238E27FC236}">
                      <a16:creationId xmlns:a16="http://schemas.microsoft.com/office/drawing/2014/main" id="{8DE6B9D0-8A0E-4AB5-B4B7-07BAD9BE38F8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150">
                  <a:extLst>
                    <a:ext uri="{FF2B5EF4-FFF2-40B4-BE49-F238E27FC236}">
                      <a16:creationId xmlns:a16="http://schemas.microsoft.com/office/drawing/2014/main" id="{D0C8F46B-484F-4A77-B978-65B9F63AC926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51">
                  <a:extLst>
                    <a:ext uri="{FF2B5EF4-FFF2-40B4-BE49-F238E27FC236}">
                      <a16:creationId xmlns:a16="http://schemas.microsoft.com/office/drawing/2014/main" id="{4BFFE624-9FDE-4A13-8670-DAC19FF65617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152">
                  <a:extLst>
                    <a:ext uri="{FF2B5EF4-FFF2-40B4-BE49-F238E27FC236}">
                      <a16:creationId xmlns:a16="http://schemas.microsoft.com/office/drawing/2014/main" id="{E79E8264-888A-42AA-8B8A-BF0DC9EFDD7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3">
                  <a:extLst>
                    <a:ext uri="{FF2B5EF4-FFF2-40B4-BE49-F238E27FC236}">
                      <a16:creationId xmlns:a16="http://schemas.microsoft.com/office/drawing/2014/main" id="{47AD9555-4BD2-4B72-BAFF-4938064CA5B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154">
                  <a:extLst>
                    <a:ext uri="{FF2B5EF4-FFF2-40B4-BE49-F238E27FC236}">
                      <a16:creationId xmlns:a16="http://schemas.microsoft.com/office/drawing/2014/main" id="{C1CEF09F-4CF1-4D94-A28F-069B578290F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C04F37BF-4D57-4337-B4B8-41DD986B495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156">
                  <a:extLst>
                    <a:ext uri="{FF2B5EF4-FFF2-40B4-BE49-F238E27FC236}">
                      <a16:creationId xmlns:a16="http://schemas.microsoft.com/office/drawing/2014/main" id="{15C69CF6-1621-47C1-8356-8ABA6951FD8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8484C461-6213-41D2-B5B9-435E7F053C72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02" name="Freeform 147">
                  <a:extLst>
                    <a:ext uri="{FF2B5EF4-FFF2-40B4-BE49-F238E27FC236}">
                      <a16:creationId xmlns:a16="http://schemas.microsoft.com/office/drawing/2014/main" id="{50A90D76-0BCB-42B1-AD71-71EC73D7E360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148">
                  <a:extLst>
                    <a:ext uri="{FF2B5EF4-FFF2-40B4-BE49-F238E27FC236}">
                      <a16:creationId xmlns:a16="http://schemas.microsoft.com/office/drawing/2014/main" id="{412ECB37-481C-4ED1-A5F8-5D9002B8A575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149">
                  <a:extLst>
                    <a:ext uri="{FF2B5EF4-FFF2-40B4-BE49-F238E27FC236}">
                      <a16:creationId xmlns:a16="http://schemas.microsoft.com/office/drawing/2014/main" id="{B943809C-29FA-4C28-9AAF-19CEB7E8CA06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150">
                  <a:extLst>
                    <a:ext uri="{FF2B5EF4-FFF2-40B4-BE49-F238E27FC236}">
                      <a16:creationId xmlns:a16="http://schemas.microsoft.com/office/drawing/2014/main" id="{5E6A83C8-67CC-4338-B7AB-D7F3202DE0E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151">
                  <a:extLst>
                    <a:ext uri="{FF2B5EF4-FFF2-40B4-BE49-F238E27FC236}">
                      <a16:creationId xmlns:a16="http://schemas.microsoft.com/office/drawing/2014/main" id="{C875AC44-9D82-453E-B1CD-579A9520C24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152">
                  <a:extLst>
                    <a:ext uri="{FF2B5EF4-FFF2-40B4-BE49-F238E27FC236}">
                      <a16:creationId xmlns:a16="http://schemas.microsoft.com/office/drawing/2014/main" id="{E28D9C75-1396-4014-8EC7-A38F62FCAE04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153">
                  <a:extLst>
                    <a:ext uri="{FF2B5EF4-FFF2-40B4-BE49-F238E27FC236}">
                      <a16:creationId xmlns:a16="http://schemas.microsoft.com/office/drawing/2014/main" id="{BE419FC7-6438-4BB9-B184-668823C0BEC3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154">
                  <a:extLst>
                    <a:ext uri="{FF2B5EF4-FFF2-40B4-BE49-F238E27FC236}">
                      <a16:creationId xmlns:a16="http://schemas.microsoft.com/office/drawing/2014/main" id="{E1548835-C09A-4921-AA6C-B8588232B44C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39543546-094B-4257-AD68-B60753EBDDE9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156">
                  <a:extLst>
                    <a:ext uri="{FF2B5EF4-FFF2-40B4-BE49-F238E27FC236}">
                      <a16:creationId xmlns:a16="http://schemas.microsoft.com/office/drawing/2014/main" id="{EED3A7D7-7D56-4EB9-95D1-3898C5826D38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70FCD03E-E52A-4339-9C51-F48D1BD9AAE3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92" name="Freeform 147">
                  <a:extLst>
                    <a:ext uri="{FF2B5EF4-FFF2-40B4-BE49-F238E27FC236}">
                      <a16:creationId xmlns:a16="http://schemas.microsoft.com/office/drawing/2014/main" id="{FCB90B63-594B-453E-91EF-E5358C450C7C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148">
                  <a:extLst>
                    <a:ext uri="{FF2B5EF4-FFF2-40B4-BE49-F238E27FC236}">
                      <a16:creationId xmlns:a16="http://schemas.microsoft.com/office/drawing/2014/main" id="{15402578-2E23-4BF4-9E76-F0E764711C0D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149">
                  <a:extLst>
                    <a:ext uri="{FF2B5EF4-FFF2-40B4-BE49-F238E27FC236}">
                      <a16:creationId xmlns:a16="http://schemas.microsoft.com/office/drawing/2014/main" id="{EFBEB8FB-525F-4C35-AABD-A8078C1334D9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150">
                  <a:extLst>
                    <a:ext uri="{FF2B5EF4-FFF2-40B4-BE49-F238E27FC236}">
                      <a16:creationId xmlns:a16="http://schemas.microsoft.com/office/drawing/2014/main" id="{E372494B-7E42-4CCB-BD3F-5F29BC8CF76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1">
                  <a:extLst>
                    <a:ext uri="{FF2B5EF4-FFF2-40B4-BE49-F238E27FC236}">
                      <a16:creationId xmlns:a16="http://schemas.microsoft.com/office/drawing/2014/main" id="{19FEFCD6-F627-455B-9686-0EA5551A0A3B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2">
                  <a:extLst>
                    <a:ext uri="{FF2B5EF4-FFF2-40B4-BE49-F238E27FC236}">
                      <a16:creationId xmlns:a16="http://schemas.microsoft.com/office/drawing/2014/main" id="{815A497B-3C6C-4442-8FA5-8155C4A0C0BC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53">
                  <a:extLst>
                    <a:ext uri="{FF2B5EF4-FFF2-40B4-BE49-F238E27FC236}">
                      <a16:creationId xmlns:a16="http://schemas.microsoft.com/office/drawing/2014/main" id="{5E7A1946-6D33-485C-B193-C7432A635A7E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54">
                  <a:extLst>
                    <a:ext uri="{FF2B5EF4-FFF2-40B4-BE49-F238E27FC236}">
                      <a16:creationId xmlns:a16="http://schemas.microsoft.com/office/drawing/2014/main" id="{94AB1C6B-E6EB-4298-8A8E-392215A8764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DFE867DF-5BC0-431F-9A3F-816B5AC7149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56">
                  <a:extLst>
                    <a:ext uri="{FF2B5EF4-FFF2-40B4-BE49-F238E27FC236}">
                      <a16:creationId xmlns:a16="http://schemas.microsoft.com/office/drawing/2014/main" id="{6640B141-84AF-4231-8C34-6A2FF5577492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50F833A8-0FC8-4774-BA3B-2EBE2088DC23}"/>
                </a:ext>
              </a:extLst>
            </p:cNvPr>
            <p:cNvGrpSpPr/>
            <p:nvPr/>
          </p:nvGrpSpPr>
          <p:grpSpPr>
            <a:xfrm>
              <a:off x="6883364" y="1982173"/>
              <a:ext cx="818632" cy="1161598"/>
              <a:chOff x="1411550" y="1954881"/>
              <a:chExt cx="818632" cy="1161598"/>
            </a:xfrm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23D63DF1-6C00-4AEB-91DE-7B1C9AF73538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79" name="Freeform 147">
                  <a:extLst>
                    <a:ext uri="{FF2B5EF4-FFF2-40B4-BE49-F238E27FC236}">
                      <a16:creationId xmlns:a16="http://schemas.microsoft.com/office/drawing/2014/main" id="{F8AE31D1-9954-4E89-95AF-C578E50CAFE9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148">
                  <a:extLst>
                    <a:ext uri="{FF2B5EF4-FFF2-40B4-BE49-F238E27FC236}">
                      <a16:creationId xmlns:a16="http://schemas.microsoft.com/office/drawing/2014/main" id="{AC44146E-B313-4E7B-BA1B-0778B067E847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149">
                  <a:extLst>
                    <a:ext uri="{FF2B5EF4-FFF2-40B4-BE49-F238E27FC236}">
                      <a16:creationId xmlns:a16="http://schemas.microsoft.com/office/drawing/2014/main" id="{BB0288D3-BB67-4A50-9F65-E2792FD1D9C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150">
                  <a:extLst>
                    <a:ext uri="{FF2B5EF4-FFF2-40B4-BE49-F238E27FC236}">
                      <a16:creationId xmlns:a16="http://schemas.microsoft.com/office/drawing/2014/main" id="{330E325C-71D8-4310-BDCE-44413195CEA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151">
                  <a:extLst>
                    <a:ext uri="{FF2B5EF4-FFF2-40B4-BE49-F238E27FC236}">
                      <a16:creationId xmlns:a16="http://schemas.microsoft.com/office/drawing/2014/main" id="{5FC983B4-6B31-43A5-BB52-BBF8989EE85E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52">
                  <a:extLst>
                    <a:ext uri="{FF2B5EF4-FFF2-40B4-BE49-F238E27FC236}">
                      <a16:creationId xmlns:a16="http://schemas.microsoft.com/office/drawing/2014/main" id="{820BB7A8-158A-4DAD-866A-0139DA08CF0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53">
                  <a:extLst>
                    <a:ext uri="{FF2B5EF4-FFF2-40B4-BE49-F238E27FC236}">
                      <a16:creationId xmlns:a16="http://schemas.microsoft.com/office/drawing/2014/main" id="{791645C4-EA3F-4696-B7C4-AD8E3FA6460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54">
                  <a:extLst>
                    <a:ext uri="{FF2B5EF4-FFF2-40B4-BE49-F238E27FC236}">
                      <a16:creationId xmlns:a16="http://schemas.microsoft.com/office/drawing/2014/main" id="{B38A5BB7-659A-4189-8BA2-3FDB583656FF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0237A344-5BD5-4F2F-B95D-F5D5378F4DB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56">
                  <a:extLst>
                    <a:ext uri="{FF2B5EF4-FFF2-40B4-BE49-F238E27FC236}">
                      <a16:creationId xmlns:a16="http://schemas.microsoft.com/office/drawing/2014/main" id="{DD06D02E-7841-48FD-A662-F44050FD5C86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2435B7F0-16BB-4CE8-8AAA-C26FB3FE0627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69" name="Freeform 147">
                  <a:extLst>
                    <a:ext uri="{FF2B5EF4-FFF2-40B4-BE49-F238E27FC236}">
                      <a16:creationId xmlns:a16="http://schemas.microsoft.com/office/drawing/2014/main" id="{D6D9C642-CDC3-4C79-950A-2864FD1AF175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148">
                  <a:extLst>
                    <a:ext uri="{FF2B5EF4-FFF2-40B4-BE49-F238E27FC236}">
                      <a16:creationId xmlns:a16="http://schemas.microsoft.com/office/drawing/2014/main" id="{8D4E3A68-DEA3-4F57-9FC2-B7707A3AC10D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149">
                  <a:extLst>
                    <a:ext uri="{FF2B5EF4-FFF2-40B4-BE49-F238E27FC236}">
                      <a16:creationId xmlns:a16="http://schemas.microsoft.com/office/drawing/2014/main" id="{AE0D175A-58E5-4D01-8B21-318EE73E237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150">
                  <a:extLst>
                    <a:ext uri="{FF2B5EF4-FFF2-40B4-BE49-F238E27FC236}">
                      <a16:creationId xmlns:a16="http://schemas.microsoft.com/office/drawing/2014/main" id="{60683FC6-DCB1-4A7E-8C5E-9FF0C8FD492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151">
                  <a:extLst>
                    <a:ext uri="{FF2B5EF4-FFF2-40B4-BE49-F238E27FC236}">
                      <a16:creationId xmlns:a16="http://schemas.microsoft.com/office/drawing/2014/main" id="{80389A24-9CB3-47D1-8D23-3B9E669A7A0A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152">
                  <a:extLst>
                    <a:ext uri="{FF2B5EF4-FFF2-40B4-BE49-F238E27FC236}">
                      <a16:creationId xmlns:a16="http://schemas.microsoft.com/office/drawing/2014/main" id="{58FCB85F-F543-43D4-B78C-A474A76DB392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153">
                  <a:extLst>
                    <a:ext uri="{FF2B5EF4-FFF2-40B4-BE49-F238E27FC236}">
                      <a16:creationId xmlns:a16="http://schemas.microsoft.com/office/drawing/2014/main" id="{090C27BC-B8EB-411E-8C6A-458E19FB833F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154">
                  <a:extLst>
                    <a:ext uri="{FF2B5EF4-FFF2-40B4-BE49-F238E27FC236}">
                      <a16:creationId xmlns:a16="http://schemas.microsoft.com/office/drawing/2014/main" id="{1C6C8351-1885-43A8-BA74-168859E2EF0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FDF788E2-585E-4009-813F-913D231ECD98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156">
                  <a:extLst>
                    <a:ext uri="{FF2B5EF4-FFF2-40B4-BE49-F238E27FC236}">
                      <a16:creationId xmlns:a16="http://schemas.microsoft.com/office/drawing/2014/main" id="{22ED9DC7-7346-463F-878A-BDD353A4C86F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59AAC3EA-CBA5-4C8A-872A-BA6E4044A248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59" name="Freeform 147">
                  <a:extLst>
                    <a:ext uri="{FF2B5EF4-FFF2-40B4-BE49-F238E27FC236}">
                      <a16:creationId xmlns:a16="http://schemas.microsoft.com/office/drawing/2014/main" id="{ED1307D4-73C4-432F-829E-0861D834419A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148">
                  <a:extLst>
                    <a:ext uri="{FF2B5EF4-FFF2-40B4-BE49-F238E27FC236}">
                      <a16:creationId xmlns:a16="http://schemas.microsoft.com/office/drawing/2014/main" id="{2D8FE868-0B17-43CD-BF4C-D9F7BC4E324D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149">
                  <a:extLst>
                    <a:ext uri="{FF2B5EF4-FFF2-40B4-BE49-F238E27FC236}">
                      <a16:creationId xmlns:a16="http://schemas.microsoft.com/office/drawing/2014/main" id="{F9F38727-68B6-416F-9786-06ED4F4D69D8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150">
                  <a:extLst>
                    <a:ext uri="{FF2B5EF4-FFF2-40B4-BE49-F238E27FC236}">
                      <a16:creationId xmlns:a16="http://schemas.microsoft.com/office/drawing/2014/main" id="{1A96AB29-07B4-41A6-B92A-1FF7E8D50B41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151">
                  <a:extLst>
                    <a:ext uri="{FF2B5EF4-FFF2-40B4-BE49-F238E27FC236}">
                      <a16:creationId xmlns:a16="http://schemas.microsoft.com/office/drawing/2014/main" id="{0B404550-FD88-4E9E-89A4-02F4EAED1077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152">
                  <a:extLst>
                    <a:ext uri="{FF2B5EF4-FFF2-40B4-BE49-F238E27FC236}">
                      <a16:creationId xmlns:a16="http://schemas.microsoft.com/office/drawing/2014/main" id="{C0701F2F-896E-4894-8ED8-D6880DE994C0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153">
                  <a:extLst>
                    <a:ext uri="{FF2B5EF4-FFF2-40B4-BE49-F238E27FC236}">
                      <a16:creationId xmlns:a16="http://schemas.microsoft.com/office/drawing/2014/main" id="{7AB373AE-CC17-4F89-8146-38A1178C520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154">
                  <a:extLst>
                    <a:ext uri="{FF2B5EF4-FFF2-40B4-BE49-F238E27FC236}">
                      <a16:creationId xmlns:a16="http://schemas.microsoft.com/office/drawing/2014/main" id="{51EE993F-438C-41CB-8F82-BB7A3AB4286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55BA9FD9-67CC-4D7C-8F34-15AA54B61D7E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156">
                  <a:extLst>
                    <a:ext uri="{FF2B5EF4-FFF2-40B4-BE49-F238E27FC236}">
                      <a16:creationId xmlns:a16="http://schemas.microsoft.com/office/drawing/2014/main" id="{36CC6692-AC72-4A95-8DEA-F2852A244E6A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A7009872-B2DC-43AC-A768-A84F8F2D51CD}"/>
                </a:ext>
              </a:extLst>
            </p:cNvPr>
            <p:cNvGrpSpPr/>
            <p:nvPr/>
          </p:nvGrpSpPr>
          <p:grpSpPr>
            <a:xfrm>
              <a:off x="7417328" y="1992838"/>
              <a:ext cx="818632" cy="1161598"/>
              <a:chOff x="1411550" y="1954881"/>
              <a:chExt cx="818632" cy="1161598"/>
            </a:xfrm>
          </p:grpSpPr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59600BCB-CFD2-47CC-835D-D440FD1452C6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46" name="Freeform 147">
                  <a:extLst>
                    <a:ext uri="{FF2B5EF4-FFF2-40B4-BE49-F238E27FC236}">
                      <a16:creationId xmlns:a16="http://schemas.microsoft.com/office/drawing/2014/main" id="{5F2095AE-3C4D-494C-A37B-75D7083A1425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148">
                  <a:extLst>
                    <a:ext uri="{FF2B5EF4-FFF2-40B4-BE49-F238E27FC236}">
                      <a16:creationId xmlns:a16="http://schemas.microsoft.com/office/drawing/2014/main" id="{3218F208-76A3-4051-BF52-43FCE06BC897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149">
                  <a:extLst>
                    <a:ext uri="{FF2B5EF4-FFF2-40B4-BE49-F238E27FC236}">
                      <a16:creationId xmlns:a16="http://schemas.microsoft.com/office/drawing/2014/main" id="{F116A3E4-4D66-4D41-B84A-26A1A9156D3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150">
                  <a:extLst>
                    <a:ext uri="{FF2B5EF4-FFF2-40B4-BE49-F238E27FC236}">
                      <a16:creationId xmlns:a16="http://schemas.microsoft.com/office/drawing/2014/main" id="{0E7F2C2C-E5D1-462E-BBFD-7734CCD0A56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151">
                  <a:extLst>
                    <a:ext uri="{FF2B5EF4-FFF2-40B4-BE49-F238E27FC236}">
                      <a16:creationId xmlns:a16="http://schemas.microsoft.com/office/drawing/2014/main" id="{DADCFF8C-DC28-47A2-B0DC-E090E8DA28D8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152">
                  <a:extLst>
                    <a:ext uri="{FF2B5EF4-FFF2-40B4-BE49-F238E27FC236}">
                      <a16:creationId xmlns:a16="http://schemas.microsoft.com/office/drawing/2014/main" id="{6AB436B7-3708-4083-9444-1DFE0576BAA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153">
                  <a:extLst>
                    <a:ext uri="{FF2B5EF4-FFF2-40B4-BE49-F238E27FC236}">
                      <a16:creationId xmlns:a16="http://schemas.microsoft.com/office/drawing/2014/main" id="{4E2D798F-BA66-4138-89DF-9F1E3B2E5729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154">
                  <a:extLst>
                    <a:ext uri="{FF2B5EF4-FFF2-40B4-BE49-F238E27FC236}">
                      <a16:creationId xmlns:a16="http://schemas.microsoft.com/office/drawing/2014/main" id="{52712172-08F2-469C-901E-A3655826CB9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9ECA1ACC-C5C5-410B-B9D4-7BD3B442289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156">
                  <a:extLst>
                    <a:ext uri="{FF2B5EF4-FFF2-40B4-BE49-F238E27FC236}">
                      <a16:creationId xmlns:a16="http://schemas.microsoft.com/office/drawing/2014/main" id="{076B2598-05A1-4F8D-9BA2-C830723C3ED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0F8EDE4F-3DE0-4E67-8AE7-0FFA68356D4A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36" name="Freeform 147">
                  <a:extLst>
                    <a:ext uri="{FF2B5EF4-FFF2-40B4-BE49-F238E27FC236}">
                      <a16:creationId xmlns:a16="http://schemas.microsoft.com/office/drawing/2014/main" id="{B8D02F10-3825-4639-828E-B348777B2FD7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148">
                  <a:extLst>
                    <a:ext uri="{FF2B5EF4-FFF2-40B4-BE49-F238E27FC236}">
                      <a16:creationId xmlns:a16="http://schemas.microsoft.com/office/drawing/2014/main" id="{8D51077D-6BE3-4F5F-9705-98F8BC4C0C3C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149">
                  <a:extLst>
                    <a:ext uri="{FF2B5EF4-FFF2-40B4-BE49-F238E27FC236}">
                      <a16:creationId xmlns:a16="http://schemas.microsoft.com/office/drawing/2014/main" id="{1EC86C76-10B5-42DA-9B18-1FC62D4E3C20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150">
                  <a:extLst>
                    <a:ext uri="{FF2B5EF4-FFF2-40B4-BE49-F238E27FC236}">
                      <a16:creationId xmlns:a16="http://schemas.microsoft.com/office/drawing/2014/main" id="{D5A5F403-2C38-4E7C-A1C4-56FE5AC6DA3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151">
                  <a:extLst>
                    <a:ext uri="{FF2B5EF4-FFF2-40B4-BE49-F238E27FC236}">
                      <a16:creationId xmlns:a16="http://schemas.microsoft.com/office/drawing/2014/main" id="{754C06C4-2331-4C52-8E0B-FEF5EC9F4C8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152">
                  <a:extLst>
                    <a:ext uri="{FF2B5EF4-FFF2-40B4-BE49-F238E27FC236}">
                      <a16:creationId xmlns:a16="http://schemas.microsoft.com/office/drawing/2014/main" id="{3C3BF357-A28E-45EF-B20D-22A0030AB18B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153">
                  <a:extLst>
                    <a:ext uri="{FF2B5EF4-FFF2-40B4-BE49-F238E27FC236}">
                      <a16:creationId xmlns:a16="http://schemas.microsoft.com/office/drawing/2014/main" id="{3EF2DA78-C151-4AD2-9CA3-2E7C2F59DD8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154">
                  <a:extLst>
                    <a:ext uri="{FF2B5EF4-FFF2-40B4-BE49-F238E27FC236}">
                      <a16:creationId xmlns:a16="http://schemas.microsoft.com/office/drawing/2014/main" id="{4F67AB43-CF48-4E9C-8A3D-C78604A4A9EA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6A056BD2-30E3-48B7-A55F-21B07A5657F8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156">
                  <a:extLst>
                    <a:ext uri="{FF2B5EF4-FFF2-40B4-BE49-F238E27FC236}">
                      <a16:creationId xmlns:a16="http://schemas.microsoft.com/office/drawing/2014/main" id="{457337C8-3B0E-4843-8ACC-48639CB65FED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38BE010E-DEFE-4A43-8700-D070DB59F1DC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626" name="Freeform 147">
                  <a:extLst>
                    <a:ext uri="{FF2B5EF4-FFF2-40B4-BE49-F238E27FC236}">
                      <a16:creationId xmlns:a16="http://schemas.microsoft.com/office/drawing/2014/main" id="{BB067F56-0B5B-4981-BD27-C500BDEC1602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48">
                  <a:extLst>
                    <a:ext uri="{FF2B5EF4-FFF2-40B4-BE49-F238E27FC236}">
                      <a16:creationId xmlns:a16="http://schemas.microsoft.com/office/drawing/2014/main" id="{467D09B6-CCBA-45B1-842A-19EF688385D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149">
                  <a:extLst>
                    <a:ext uri="{FF2B5EF4-FFF2-40B4-BE49-F238E27FC236}">
                      <a16:creationId xmlns:a16="http://schemas.microsoft.com/office/drawing/2014/main" id="{8B44A776-81FF-4EA3-9754-9653BC23FE91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150">
                  <a:extLst>
                    <a:ext uri="{FF2B5EF4-FFF2-40B4-BE49-F238E27FC236}">
                      <a16:creationId xmlns:a16="http://schemas.microsoft.com/office/drawing/2014/main" id="{EF13425D-E4AA-4EFA-945A-94ADE09646A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151">
                  <a:extLst>
                    <a:ext uri="{FF2B5EF4-FFF2-40B4-BE49-F238E27FC236}">
                      <a16:creationId xmlns:a16="http://schemas.microsoft.com/office/drawing/2014/main" id="{F644D70C-9033-4967-B25D-8FFC3EA5CFC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152">
                  <a:extLst>
                    <a:ext uri="{FF2B5EF4-FFF2-40B4-BE49-F238E27FC236}">
                      <a16:creationId xmlns:a16="http://schemas.microsoft.com/office/drawing/2014/main" id="{A3D15BD9-CA2A-41DA-B38A-5E451C18FC4D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153">
                  <a:extLst>
                    <a:ext uri="{FF2B5EF4-FFF2-40B4-BE49-F238E27FC236}">
                      <a16:creationId xmlns:a16="http://schemas.microsoft.com/office/drawing/2014/main" id="{3A86D2D6-8A07-47B8-804D-9ACC19797F10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154">
                  <a:extLst>
                    <a:ext uri="{FF2B5EF4-FFF2-40B4-BE49-F238E27FC236}">
                      <a16:creationId xmlns:a16="http://schemas.microsoft.com/office/drawing/2014/main" id="{3C2A4626-C0EC-4941-B278-743CD4EFD9B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A2ABBE5F-254C-419C-B330-9896F93AEF60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156">
                  <a:extLst>
                    <a:ext uri="{FF2B5EF4-FFF2-40B4-BE49-F238E27FC236}">
                      <a16:creationId xmlns:a16="http://schemas.microsoft.com/office/drawing/2014/main" id="{1693C4DE-EA5C-4529-B440-6DB309DEAC3B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C4FBD2AF-5DB7-4D9C-80F0-CF463EBDCF5B}"/>
              </a:ext>
            </a:extLst>
          </p:cNvPr>
          <p:cNvGrpSpPr/>
          <p:nvPr/>
        </p:nvGrpSpPr>
        <p:grpSpPr>
          <a:xfrm>
            <a:off x="6724115" y="3684183"/>
            <a:ext cx="2075762" cy="977480"/>
            <a:chOff x="6049116" y="1963500"/>
            <a:chExt cx="2599766" cy="1224234"/>
          </a:xfrm>
        </p:grpSpPr>
        <p:sp>
          <p:nvSpPr>
            <p:cNvPr id="723" name="Parallelogram 722">
              <a:extLst>
                <a:ext uri="{FF2B5EF4-FFF2-40B4-BE49-F238E27FC236}">
                  <a16:creationId xmlns:a16="http://schemas.microsoft.com/office/drawing/2014/main" id="{D6A3EF33-5147-449C-83E7-4B1C80F099F3}"/>
                </a:ext>
              </a:extLst>
            </p:cNvPr>
            <p:cNvSpPr/>
            <p:nvPr/>
          </p:nvSpPr>
          <p:spPr>
            <a:xfrm>
              <a:off x="6049116" y="2633184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80F63AEA-1309-442A-88E6-0F4B91AD0F15}"/>
                </a:ext>
              </a:extLst>
            </p:cNvPr>
            <p:cNvGrpSpPr/>
            <p:nvPr/>
          </p:nvGrpSpPr>
          <p:grpSpPr>
            <a:xfrm>
              <a:off x="6392808" y="1963500"/>
              <a:ext cx="818632" cy="1161598"/>
              <a:chOff x="1411550" y="1954881"/>
              <a:chExt cx="818632" cy="1161598"/>
            </a:xfrm>
          </p:grpSpPr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C3CFE6D6-8F1E-4ACA-80CE-730487D51AB7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816" name="Freeform 147">
                  <a:extLst>
                    <a:ext uri="{FF2B5EF4-FFF2-40B4-BE49-F238E27FC236}">
                      <a16:creationId xmlns:a16="http://schemas.microsoft.com/office/drawing/2014/main" id="{E99E24C2-8C5D-4F59-8729-6945956E6000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148">
                  <a:extLst>
                    <a:ext uri="{FF2B5EF4-FFF2-40B4-BE49-F238E27FC236}">
                      <a16:creationId xmlns:a16="http://schemas.microsoft.com/office/drawing/2014/main" id="{7DBF55A3-94D0-40BD-A64C-E80D21C3D482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149">
                  <a:extLst>
                    <a:ext uri="{FF2B5EF4-FFF2-40B4-BE49-F238E27FC236}">
                      <a16:creationId xmlns:a16="http://schemas.microsoft.com/office/drawing/2014/main" id="{6D589941-E27D-47DD-B495-B08AB6B5AEF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150">
                  <a:extLst>
                    <a:ext uri="{FF2B5EF4-FFF2-40B4-BE49-F238E27FC236}">
                      <a16:creationId xmlns:a16="http://schemas.microsoft.com/office/drawing/2014/main" id="{C6AF3305-ED3A-4DE2-86D6-58466430DA4A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151">
                  <a:extLst>
                    <a:ext uri="{FF2B5EF4-FFF2-40B4-BE49-F238E27FC236}">
                      <a16:creationId xmlns:a16="http://schemas.microsoft.com/office/drawing/2014/main" id="{134BB4C5-6BDC-40DB-A88C-748CBF2AAAEC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152">
                  <a:extLst>
                    <a:ext uri="{FF2B5EF4-FFF2-40B4-BE49-F238E27FC236}">
                      <a16:creationId xmlns:a16="http://schemas.microsoft.com/office/drawing/2014/main" id="{92EB9C7E-3D9B-4BF5-950E-B8FD23C13F4F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153">
                  <a:extLst>
                    <a:ext uri="{FF2B5EF4-FFF2-40B4-BE49-F238E27FC236}">
                      <a16:creationId xmlns:a16="http://schemas.microsoft.com/office/drawing/2014/main" id="{C565642F-F30C-4BF5-9F45-5FCC825FF5BA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154">
                  <a:extLst>
                    <a:ext uri="{FF2B5EF4-FFF2-40B4-BE49-F238E27FC236}">
                      <a16:creationId xmlns:a16="http://schemas.microsoft.com/office/drawing/2014/main" id="{F99D6FE9-7A94-4114-95B1-C3F41F1C902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D8CE3FA-189A-4D34-BFD1-7D28BCC7810C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156">
                  <a:extLst>
                    <a:ext uri="{FF2B5EF4-FFF2-40B4-BE49-F238E27FC236}">
                      <a16:creationId xmlns:a16="http://schemas.microsoft.com/office/drawing/2014/main" id="{DEF6871F-6B8A-4A28-B91F-A5E5FBCCB77B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64A1AF49-EE5C-41B6-9392-E223CF4FE518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806" name="Freeform 147">
                  <a:extLst>
                    <a:ext uri="{FF2B5EF4-FFF2-40B4-BE49-F238E27FC236}">
                      <a16:creationId xmlns:a16="http://schemas.microsoft.com/office/drawing/2014/main" id="{8CBB9F80-AED3-476E-9EAB-DE28DD8921F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148">
                  <a:extLst>
                    <a:ext uri="{FF2B5EF4-FFF2-40B4-BE49-F238E27FC236}">
                      <a16:creationId xmlns:a16="http://schemas.microsoft.com/office/drawing/2014/main" id="{6AF1EA6C-C83D-45F9-A7C0-93CF812E172B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149">
                  <a:extLst>
                    <a:ext uri="{FF2B5EF4-FFF2-40B4-BE49-F238E27FC236}">
                      <a16:creationId xmlns:a16="http://schemas.microsoft.com/office/drawing/2014/main" id="{1B68A20A-5B41-494F-9732-88EBB9AC3F7F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150">
                  <a:extLst>
                    <a:ext uri="{FF2B5EF4-FFF2-40B4-BE49-F238E27FC236}">
                      <a16:creationId xmlns:a16="http://schemas.microsoft.com/office/drawing/2014/main" id="{B340D1D3-B0A6-40B1-9D36-3B120C5BC88A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151">
                  <a:extLst>
                    <a:ext uri="{FF2B5EF4-FFF2-40B4-BE49-F238E27FC236}">
                      <a16:creationId xmlns:a16="http://schemas.microsoft.com/office/drawing/2014/main" id="{CD3C62A4-38DA-40A7-B737-E728921C178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152">
                  <a:extLst>
                    <a:ext uri="{FF2B5EF4-FFF2-40B4-BE49-F238E27FC236}">
                      <a16:creationId xmlns:a16="http://schemas.microsoft.com/office/drawing/2014/main" id="{3D691AC4-B128-4508-93C3-D2F12B2C0F11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153">
                  <a:extLst>
                    <a:ext uri="{FF2B5EF4-FFF2-40B4-BE49-F238E27FC236}">
                      <a16:creationId xmlns:a16="http://schemas.microsoft.com/office/drawing/2014/main" id="{CE601D80-7F49-49B3-AD44-E1C778937A67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154">
                  <a:extLst>
                    <a:ext uri="{FF2B5EF4-FFF2-40B4-BE49-F238E27FC236}">
                      <a16:creationId xmlns:a16="http://schemas.microsoft.com/office/drawing/2014/main" id="{3FE27DD8-31E7-4F82-9937-2501E8B24B05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CADB908C-434B-49E8-878F-27B191C95DC4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156">
                  <a:extLst>
                    <a:ext uri="{FF2B5EF4-FFF2-40B4-BE49-F238E27FC236}">
                      <a16:creationId xmlns:a16="http://schemas.microsoft.com/office/drawing/2014/main" id="{1AD48EA5-A5EF-41D9-BB27-268C1981B90E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ABBA896F-2EA9-42EA-B1B6-624AA739826E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96" name="Freeform 147">
                  <a:extLst>
                    <a:ext uri="{FF2B5EF4-FFF2-40B4-BE49-F238E27FC236}">
                      <a16:creationId xmlns:a16="http://schemas.microsoft.com/office/drawing/2014/main" id="{8E6DBAF0-EAC7-46D4-8E1D-7BC2742B8EF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148">
                  <a:extLst>
                    <a:ext uri="{FF2B5EF4-FFF2-40B4-BE49-F238E27FC236}">
                      <a16:creationId xmlns:a16="http://schemas.microsoft.com/office/drawing/2014/main" id="{576E19B0-B75B-4AC3-A0E7-6E3A4EEFCD4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149">
                  <a:extLst>
                    <a:ext uri="{FF2B5EF4-FFF2-40B4-BE49-F238E27FC236}">
                      <a16:creationId xmlns:a16="http://schemas.microsoft.com/office/drawing/2014/main" id="{EBC16417-5B89-452A-B235-9B3AF50ABD3D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150">
                  <a:extLst>
                    <a:ext uri="{FF2B5EF4-FFF2-40B4-BE49-F238E27FC236}">
                      <a16:creationId xmlns:a16="http://schemas.microsoft.com/office/drawing/2014/main" id="{08128DEA-2F33-4246-A497-B68771508F38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151">
                  <a:extLst>
                    <a:ext uri="{FF2B5EF4-FFF2-40B4-BE49-F238E27FC236}">
                      <a16:creationId xmlns:a16="http://schemas.microsoft.com/office/drawing/2014/main" id="{2A9268D9-EA45-4C92-B900-4AE4F5B9FB5B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152">
                  <a:extLst>
                    <a:ext uri="{FF2B5EF4-FFF2-40B4-BE49-F238E27FC236}">
                      <a16:creationId xmlns:a16="http://schemas.microsoft.com/office/drawing/2014/main" id="{A615D6F9-AA51-4ED4-821B-E6785BA8A13A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153">
                  <a:extLst>
                    <a:ext uri="{FF2B5EF4-FFF2-40B4-BE49-F238E27FC236}">
                      <a16:creationId xmlns:a16="http://schemas.microsoft.com/office/drawing/2014/main" id="{30008139-F89A-46B9-9D7D-A0B7244BCCCA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154">
                  <a:extLst>
                    <a:ext uri="{FF2B5EF4-FFF2-40B4-BE49-F238E27FC236}">
                      <a16:creationId xmlns:a16="http://schemas.microsoft.com/office/drawing/2014/main" id="{8DBD518A-4640-466E-AA32-078F4BAB00DF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14D5B787-81A1-4450-965E-00E50F47D76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156">
                  <a:extLst>
                    <a:ext uri="{FF2B5EF4-FFF2-40B4-BE49-F238E27FC236}">
                      <a16:creationId xmlns:a16="http://schemas.microsoft.com/office/drawing/2014/main" id="{DD6B0CFF-15CA-4A11-927E-33C73E3B147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1A058638-2945-46A3-9966-FD64439975D1}"/>
                </a:ext>
              </a:extLst>
            </p:cNvPr>
            <p:cNvGrpSpPr/>
            <p:nvPr/>
          </p:nvGrpSpPr>
          <p:grpSpPr>
            <a:xfrm>
              <a:off x="6883364" y="1982173"/>
              <a:ext cx="818632" cy="1161598"/>
              <a:chOff x="1411550" y="1954881"/>
              <a:chExt cx="818632" cy="1161598"/>
            </a:xfrm>
          </p:grpSpPr>
          <p:grpSp>
            <p:nvGrpSpPr>
              <p:cNvPr id="760" name="Group 759">
                <a:extLst>
                  <a:ext uri="{FF2B5EF4-FFF2-40B4-BE49-F238E27FC236}">
                    <a16:creationId xmlns:a16="http://schemas.microsoft.com/office/drawing/2014/main" id="{82804B5F-7761-487A-9BBB-8532E00E3006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83" name="Freeform 147">
                  <a:extLst>
                    <a:ext uri="{FF2B5EF4-FFF2-40B4-BE49-F238E27FC236}">
                      <a16:creationId xmlns:a16="http://schemas.microsoft.com/office/drawing/2014/main" id="{2A77EBAC-90A0-4249-AD85-D562256EF867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148">
                  <a:extLst>
                    <a:ext uri="{FF2B5EF4-FFF2-40B4-BE49-F238E27FC236}">
                      <a16:creationId xmlns:a16="http://schemas.microsoft.com/office/drawing/2014/main" id="{D81BF06C-E576-4D1B-AB3F-8F9F1B8A33B0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149">
                  <a:extLst>
                    <a:ext uri="{FF2B5EF4-FFF2-40B4-BE49-F238E27FC236}">
                      <a16:creationId xmlns:a16="http://schemas.microsoft.com/office/drawing/2014/main" id="{DDCFCD13-23FF-44A8-A770-15AE2D3403EF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150">
                  <a:extLst>
                    <a:ext uri="{FF2B5EF4-FFF2-40B4-BE49-F238E27FC236}">
                      <a16:creationId xmlns:a16="http://schemas.microsoft.com/office/drawing/2014/main" id="{9DBB382C-508A-4C9F-92AF-A8CE04BD7DB2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151">
                  <a:extLst>
                    <a:ext uri="{FF2B5EF4-FFF2-40B4-BE49-F238E27FC236}">
                      <a16:creationId xmlns:a16="http://schemas.microsoft.com/office/drawing/2014/main" id="{4BFB304A-E50A-4367-BFBD-799BDC294D9E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152">
                  <a:extLst>
                    <a:ext uri="{FF2B5EF4-FFF2-40B4-BE49-F238E27FC236}">
                      <a16:creationId xmlns:a16="http://schemas.microsoft.com/office/drawing/2014/main" id="{6805BCA9-3442-42B7-8080-6DAF258080B2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153">
                  <a:extLst>
                    <a:ext uri="{FF2B5EF4-FFF2-40B4-BE49-F238E27FC236}">
                      <a16:creationId xmlns:a16="http://schemas.microsoft.com/office/drawing/2014/main" id="{890C87A5-C543-416F-80F9-81B852C63100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154">
                  <a:extLst>
                    <a:ext uri="{FF2B5EF4-FFF2-40B4-BE49-F238E27FC236}">
                      <a16:creationId xmlns:a16="http://schemas.microsoft.com/office/drawing/2014/main" id="{E1AB9156-45FA-45DD-9166-993FACAC4306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Oval 790">
                  <a:extLst>
                    <a:ext uri="{FF2B5EF4-FFF2-40B4-BE49-F238E27FC236}">
                      <a16:creationId xmlns:a16="http://schemas.microsoft.com/office/drawing/2014/main" id="{8B2FAF6D-DAD2-41FE-A66F-B28203BC25B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156">
                  <a:extLst>
                    <a:ext uri="{FF2B5EF4-FFF2-40B4-BE49-F238E27FC236}">
                      <a16:creationId xmlns:a16="http://schemas.microsoft.com/office/drawing/2014/main" id="{E4B55934-5F3D-4B6B-9C36-B76D5E277F33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1" name="Group 760">
                <a:extLst>
                  <a:ext uri="{FF2B5EF4-FFF2-40B4-BE49-F238E27FC236}">
                    <a16:creationId xmlns:a16="http://schemas.microsoft.com/office/drawing/2014/main" id="{81A47E47-3927-44C1-AE4F-EFA06BC7843F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73" name="Freeform 147">
                  <a:extLst>
                    <a:ext uri="{FF2B5EF4-FFF2-40B4-BE49-F238E27FC236}">
                      <a16:creationId xmlns:a16="http://schemas.microsoft.com/office/drawing/2014/main" id="{98E831EB-86A9-451C-B1CA-18A1CEF54CAE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48">
                  <a:extLst>
                    <a:ext uri="{FF2B5EF4-FFF2-40B4-BE49-F238E27FC236}">
                      <a16:creationId xmlns:a16="http://schemas.microsoft.com/office/drawing/2014/main" id="{AD0A149B-D56F-49E9-9BF7-20090BE1D61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49">
                  <a:extLst>
                    <a:ext uri="{FF2B5EF4-FFF2-40B4-BE49-F238E27FC236}">
                      <a16:creationId xmlns:a16="http://schemas.microsoft.com/office/drawing/2014/main" id="{ED584597-FE0D-46D8-8E29-393B31F0B15B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50">
                  <a:extLst>
                    <a:ext uri="{FF2B5EF4-FFF2-40B4-BE49-F238E27FC236}">
                      <a16:creationId xmlns:a16="http://schemas.microsoft.com/office/drawing/2014/main" id="{FCC78373-DEF7-4819-922F-F872E7B4CD60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51">
                  <a:extLst>
                    <a:ext uri="{FF2B5EF4-FFF2-40B4-BE49-F238E27FC236}">
                      <a16:creationId xmlns:a16="http://schemas.microsoft.com/office/drawing/2014/main" id="{99406F73-C586-4590-A0E5-FEED31612D81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152">
                  <a:extLst>
                    <a:ext uri="{FF2B5EF4-FFF2-40B4-BE49-F238E27FC236}">
                      <a16:creationId xmlns:a16="http://schemas.microsoft.com/office/drawing/2014/main" id="{264EBEBE-D6A9-49A2-8129-67A4DA6CE71D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153">
                  <a:extLst>
                    <a:ext uri="{FF2B5EF4-FFF2-40B4-BE49-F238E27FC236}">
                      <a16:creationId xmlns:a16="http://schemas.microsoft.com/office/drawing/2014/main" id="{6B0A843C-9BFE-4E7D-82BF-D3AA539E0A8F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154">
                  <a:extLst>
                    <a:ext uri="{FF2B5EF4-FFF2-40B4-BE49-F238E27FC236}">
                      <a16:creationId xmlns:a16="http://schemas.microsoft.com/office/drawing/2014/main" id="{6D8DEE68-BD79-454D-AA36-116A2D4F4E0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395DEDCC-316B-4E3D-90A6-19F7D927B58B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156">
                  <a:extLst>
                    <a:ext uri="{FF2B5EF4-FFF2-40B4-BE49-F238E27FC236}">
                      <a16:creationId xmlns:a16="http://schemas.microsoft.com/office/drawing/2014/main" id="{D521279B-38ED-485F-B405-994AB6BD383B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2" name="Group 761">
                <a:extLst>
                  <a:ext uri="{FF2B5EF4-FFF2-40B4-BE49-F238E27FC236}">
                    <a16:creationId xmlns:a16="http://schemas.microsoft.com/office/drawing/2014/main" id="{F03F30E7-02A9-478B-847B-9A0BC2DC109B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63" name="Freeform 147">
                  <a:extLst>
                    <a:ext uri="{FF2B5EF4-FFF2-40B4-BE49-F238E27FC236}">
                      <a16:creationId xmlns:a16="http://schemas.microsoft.com/office/drawing/2014/main" id="{4C780ABB-FF3D-4FFE-9877-A9F2203CFE6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148">
                  <a:extLst>
                    <a:ext uri="{FF2B5EF4-FFF2-40B4-BE49-F238E27FC236}">
                      <a16:creationId xmlns:a16="http://schemas.microsoft.com/office/drawing/2014/main" id="{91ED3BA5-17EC-4AEF-9D7E-60B396870443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149">
                  <a:extLst>
                    <a:ext uri="{FF2B5EF4-FFF2-40B4-BE49-F238E27FC236}">
                      <a16:creationId xmlns:a16="http://schemas.microsoft.com/office/drawing/2014/main" id="{E7A34F71-7C34-4B0F-A30C-D374445757A3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150">
                  <a:extLst>
                    <a:ext uri="{FF2B5EF4-FFF2-40B4-BE49-F238E27FC236}">
                      <a16:creationId xmlns:a16="http://schemas.microsoft.com/office/drawing/2014/main" id="{8419B98B-98E7-4247-9EE7-DD6EDC5E08E8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151">
                  <a:extLst>
                    <a:ext uri="{FF2B5EF4-FFF2-40B4-BE49-F238E27FC236}">
                      <a16:creationId xmlns:a16="http://schemas.microsoft.com/office/drawing/2014/main" id="{FD1970BD-F821-4FF3-BFEF-CC920231052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Freeform 152">
                  <a:extLst>
                    <a:ext uri="{FF2B5EF4-FFF2-40B4-BE49-F238E27FC236}">
                      <a16:creationId xmlns:a16="http://schemas.microsoft.com/office/drawing/2014/main" id="{6F3682AE-E90B-4393-8EA3-1C74E7543DBA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Freeform 153">
                  <a:extLst>
                    <a:ext uri="{FF2B5EF4-FFF2-40B4-BE49-F238E27FC236}">
                      <a16:creationId xmlns:a16="http://schemas.microsoft.com/office/drawing/2014/main" id="{758E1F66-11D2-4A1B-BC51-1D37ED41482A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154">
                  <a:extLst>
                    <a:ext uri="{FF2B5EF4-FFF2-40B4-BE49-F238E27FC236}">
                      <a16:creationId xmlns:a16="http://schemas.microsoft.com/office/drawing/2014/main" id="{7475D661-77C2-4F0F-A777-A21F88E3D7E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499455F8-DB78-4372-987A-E55F01F427E3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6">
                  <a:extLst>
                    <a:ext uri="{FF2B5EF4-FFF2-40B4-BE49-F238E27FC236}">
                      <a16:creationId xmlns:a16="http://schemas.microsoft.com/office/drawing/2014/main" id="{81CD3CEA-0674-4D6D-9EAC-DD1BF1B1A7CD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ACFC3357-D4A0-4F47-903E-3894807E9CAD}"/>
                </a:ext>
              </a:extLst>
            </p:cNvPr>
            <p:cNvGrpSpPr/>
            <p:nvPr/>
          </p:nvGrpSpPr>
          <p:grpSpPr>
            <a:xfrm>
              <a:off x="7417328" y="1992838"/>
              <a:ext cx="818632" cy="1161598"/>
              <a:chOff x="1411550" y="1954881"/>
              <a:chExt cx="818632" cy="1161598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DB626DA0-7706-46FD-9264-5351F4E19F9F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50" name="Freeform 147">
                  <a:extLst>
                    <a:ext uri="{FF2B5EF4-FFF2-40B4-BE49-F238E27FC236}">
                      <a16:creationId xmlns:a16="http://schemas.microsoft.com/office/drawing/2014/main" id="{6DEA39A6-EA2C-43AA-915E-4A0716D4697E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148">
                  <a:extLst>
                    <a:ext uri="{FF2B5EF4-FFF2-40B4-BE49-F238E27FC236}">
                      <a16:creationId xmlns:a16="http://schemas.microsoft.com/office/drawing/2014/main" id="{5E455BB3-64A8-406C-90D8-5DE474E059BF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149">
                  <a:extLst>
                    <a:ext uri="{FF2B5EF4-FFF2-40B4-BE49-F238E27FC236}">
                      <a16:creationId xmlns:a16="http://schemas.microsoft.com/office/drawing/2014/main" id="{792DD0B7-EFB4-4C25-8A38-40D563900F60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150">
                  <a:extLst>
                    <a:ext uri="{FF2B5EF4-FFF2-40B4-BE49-F238E27FC236}">
                      <a16:creationId xmlns:a16="http://schemas.microsoft.com/office/drawing/2014/main" id="{BA7A418F-E55B-4A0D-AE15-7CC8635B0928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151">
                  <a:extLst>
                    <a:ext uri="{FF2B5EF4-FFF2-40B4-BE49-F238E27FC236}">
                      <a16:creationId xmlns:a16="http://schemas.microsoft.com/office/drawing/2014/main" id="{F7174A51-5DCE-4027-8258-E0BAD40AF46F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152">
                  <a:extLst>
                    <a:ext uri="{FF2B5EF4-FFF2-40B4-BE49-F238E27FC236}">
                      <a16:creationId xmlns:a16="http://schemas.microsoft.com/office/drawing/2014/main" id="{562ADD5C-917D-4040-BC5D-D93D71DCC873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153">
                  <a:extLst>
                    <a:ext uri="{FF2B5EF4-FFF2-40B4-BE49-F238E27FC236}">
                      <a16:creationId xmlns:a16="http://schemas.microsoft.com/office/drawing/2014/main" id="{DACC7C8D-7C7B-4DD0-A697-72B466D91ECF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154">
                  <a:extLst>
                    <a:ext uri="{FF2B5EF4-FFF2-40B4-BE49-F238E27FC236}">
                      <a16:creationId xmlns:a16="http://schemas.microsoft.com/office/drawing/2014/main" id="{AED9AC85-4358-4955-A9D9-24A08045D3A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69D90813-0D26-4C9D-BBC0-DB388C0EE79C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156">
                  <a:extLst>
                    <a:ext uri="{FF2B5EF4-FFF2-40B4-BE49-F238E27FC236}">
                      <a16:creationId xmlns:a16="http://schemas.microsoft.com/office/drawing/2014/main" id="{898A7D1E-3027-44EF-9D64-6AC39E39B65E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25F095B3-6250-49EE-A6F9-F716F15E650B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40" name="Freeform 147">
                  <a:extLst>
                    <a:ext uri="{FF2B5EF4-FFF2-40B4-BE49-F238E27FC236}">
                      <a16:creationId xmlns:a16="http://schemas.microsoft.com/office/drawing/2014/main" id="{A24304A3-55B3-4C52-8E86-D65DE729BF30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48">
                  <a:extLst>
                    <a:ext uri="{FF2B5EF4-FFF2-40B4-BE49-F238E27FC236}">
                      <a16:creationId xmlns:a16="http://schemas.microsoft.com/office/drawing/2014/main" id="{A3DB3EF2-EB46-4EE7-930F-FEC1622368A0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49">
                  <a:extLst>
                    <a:ext uri="{FF2B5EF4-FFF2-40B4-BE49-F238E27FC236}">
                      <a16:creationId xmlns:a16="http://schemas.microsoft.com/office/drawing/2014/main" id="{B2FF8E35-7FEC-42BF-8B4C-6F8FF7FB116C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50">
                  <a:extLst>
                    <a:ext uri="{FF2B5EF4-FFF2-40B4-BE49-F238E27FC236}">
                      <a16:creationId xmlns:a16="http://schemas.microsoft.com/office/drawing/2014/main" id="{E5DB084C-719E-4D6C-9D98-973F948C7E53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51">
                  <a:extLst>
                    <a:ext uri="{FF2B5EF4-FFF2-40B4-BE49-F238E27FC236}">
                      <a16:creationId xmlns:a16="http://schemas.microsoft.com/office/drawing/2014/main" id="{29402014-AC8F-45EB-869C-5FB3E0F1E257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152">
                  <a:extLst>
                    <a:ext uri="{FF2B5EF4-FFF2-40B4-BE49-F238E27FC236}">
                      <a16:creationId xmlns:a16="http://schemas.microsoft.com/office/drawing/2014/main" id="{C0E899E2-9BE1-4BE6-8DD4-DD9962D83DA5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153">
                  <a:extLst>
                    <a:ext uri="{FF2B5EF4-FFF2-40B4-BE49-F238E27FC236}">
                      <a16:creationId xmlns:a16="http://schemas.microsoft.com/office/drawing/2014/main" id="{E52CC214-4869-4CDC-835C-8CD33FE52001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154">
                  <a:extLst>
                    <a:ext uri="{FF2B5EF4-FFF2-40B4-BE49-F238E27FC236}">
                      <a16:creationId xmlns:a16="http://schemas.microsoft.com/office/drawing/2014/main" id="{21DEC14C-5B53-49AB-9F04-7F4D4F2FC9A4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DB7F3858-AE01-4CB5-A3A5-0CDEC6DA23B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156">
                  <a:extLst>
                    <a:ext uri="{FF2B5EF4-FFF2-40B4-BE49-F238E27FC236}">
                      <a16:creationId xmlns:a16="http://schemas.microsoft.com/office/drawing/2014/main" id="{E04B1D78-B825-4F4B-80C4-527B7DE96B33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CFCA0254-48CC-4863-AF46-C2284D89B2E9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730" name="Freeform 147">
                  <a:extLst>
                    <a:ext uri="{FF2B5EF4-FFF2-40B4-BE49-F238E27FC236}">
                      <a16:creationId xmlns:a16="http://schemas.microsoft.com/office/drawing/2014/main" id="{D98C5871-5EEE-44B9-8A42-7182B7C4A3C6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148">
                  <a:extLst>
                    <a:ext uri="{FF2B5EF4-FFF2-40B4-BE49-F238E27FC236}">
                      <a16:creationId xmlns:a16="http://schemas.microsoft.com/office/drawing/2014/main" id="{C11423FA-FE91-4973-B92C-96E61F7DE0D7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149">
                  <a:extLst>
                    <a:ext uri="{FF2B5EF4-FFF2-40B4-BE49-F238E27FC236}">
                      <a16:creationId xmlns:a16="http://schemas.microsoft.com/office/drawing/2014/main" id="{A347E34A-75CB-48B5-B4EC-97A365222DE5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50">
                  <a:extLst>
                    <a:ext uri="{FF2B5EF4-FFF2-40B4-BE49-F238E27FC236}">
                      <a16:creationId xmlns:a16="http://schemas.microsoft.com/office/drawing/2014/main" id="{579C42BD-A608-42B0-A3BC-AE2226C899C4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51">
                  <a:extLst>
                    <a:ext uri="{FF2B5EF4-FFF2-40B4-BE49-F238E27FC236}">
                      <a16:creationId xmlns:a16="http://schemas.microsoft.com/office/drawing/2014/main" id="{3D217F96-BA62-4B73-89D2-ECE9D463E9BC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52">
                  <a:extLst>
                    <a:ext uri="{FF2B5EF4-FFF2-40B4-BE49-F238E27FC236}">
                      <a16:creationId xmlns:a16="http://schemas.microsoft.com/office/drawing/2014/main" id="{6735870B-459C-43EA-B24F-19066120F5D0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53">
                  <a:extLst>
                    <a:ext uri="{FF2B5EF4-FFF2-40B4-BE49-F238E27FC236}">
                      <a16:creationId xmlns:a16="http://schemas.microsoft.com/office/drawing/2014/main" id="{78459BE3-6701-4F40-90AC-CBCE09D625F5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54">
                  <a:extLst>
                    <a:ext uri="{FF2B5EF4-FFF2-40B4-BE49-F238E27FC236}">
                      <a16:creationId xmlns:a16="http://schemas.microsoft.com/office/drawing/2014/main" id="{316D0476-9DC4-4B2C-8286-B23139093294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E931D2A0-EEB1-4D7D-90DA-78E4EE56984A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56">
                  <a:extLst>
                    <a:ext uri="{FF2B5EF4-FFF2-40B4-BE49-F238E27FC236}">
                      <a16:creationId xmlns:a16="http://schemas.microsoft.com/office/drawing/2014/main" id="{ACBED5BA-51FF-4805-8A7A-8B93AE0ECB70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F577ED8B-F3A0-44E4-AAA1-021C1488861D}"/>
              </a:ext>
            </a:extLst>
          </p:cNvPr>
          <p:cNvGrpSpPr/>
          <p:nvPr/>
        </p:nvGrpSpPr>
        <p:grpSpPr>
          <a:xfrm>
            <a:off x="749939" y="2564554"/>
            <a:ext cx="2075763" cy="747370"/>
            <a:chOff x="3890336" y="2280126"/>
            <a:chExt cx="2599766" cy="936035"/>
          </a:xfrm>
        </p:grpSpPr>
        <p:sp>
          <p:nvSpPr>
            <p:cNvPr id="827" name="Parallelogram 826">
              <a:extLst>
                <a:ext uri="{FF2B5EF4-FFF2-40B4-BE49-F238E27FC236}">
                  <a16:creationId xmlns:a16="http://schemas.microsoft.com/office/drawing/2014/main" id="{013879F0-344B-4F4E-8954-A837CEE00F75}"/>
                </a:ext>
              </a:extLst>
            </p:cNvPr>
            <p:cNvSpPr/>
            <p:nvPr/>
          </p:nvSpPr>
          <p:spPr>
            <a:xfrm>
              <a:off x="3890336" y="2661611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8" name="Group 827">
              <a:extLst>
                <a:ext uri="{FF2B5EF4-FFF2-40B4-BE49-F238E27FC236}">
                  <a16:creationId xmlns:a16="http://schemas.microsoft.com/office/drawing/2014/main" id="{AE669172-0B72-4AA2-B13E-34C07434AC94}"/>
                </a:ext>
              </a:extLst>
            </p:cNvPr>
            <p:cNvGrpSpPr/>
            <p:nvPr/>
          </p:nvGrpSpPr>
          <p:grpSpPr>
            <a:xfrm>
              <a:off x="4076260" y="2314371"/>
              <a:ext cx="990650" cy="863645"/>
              <a:chOff x="4451362" y="2483537"/>
              <a:chExt cx="1090723" cy="1014265"/>
            </a:xfrm>
          </p:grpSpPr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43D0BA9B-2462-4FDD-9952-08306F64F85F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1096" name="Freeform 158">
                  <a:extLst>
                    <a:ext uri="{FF2B5EF4-FFF2-40B4-BE49-F238E27FC236}">
                      <a16:creationId xmlns:a16="http://schemas.microsoft.com/office/drawing/2014/main" id="{6BDD3318-E4CE-4BED-A797-68F3404EBB29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7" name="Freeform 159">
                  <a:extLst>
                    <a:ext uri="{FF2B5EF4-FFF2-40B4-BE49-F238E27FC236}">
                      <a16:creationId xmlns:a16="http://schemas.microsoft.com/office/drawing/2014/main" id="{348B678A-0D58-4C8D-AE82-0E34F7CDC2AA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Freeform 160">
                  <a:extLst>
                    <a:ext uri="{FF2B5EF4-FFF2-40B4-BE49-F238E27FC236}">
                      <a16:creationId xmlns:a16="http://schemas.microsoft.com/office/drawing/2014/main" id="{604C33D3-4304-442B-81CC-DAB9BCD4B236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9" name="Freeform 161">
                  <a:extLst>
                    <a:ext uri="{FF2B5EF4-FFF2-40B4-BE49-F238E27FC236}">
                      <a16:creationId xmlns:a16="http://schemas.microsoft.com/office/drawing/2014/main" id="{0DE27689-ECF9-4CC1-A8EC-5A1D6BAF44BA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00" name="Group 1099">
                  <a:extLst>
                    <a:ext uri="{FF2B5EF4-FFF2-40B4-BE49-F238E27FC236}">
                      <a16:creationId xmlns:a16="http://schemas.microsoft.com/office/drawing/2014/main" id="{1A752D74-29B2-4F35-B603-7316B0C04A97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1125" name="Oval 1124">
                    <a:extLst>
                      <a:ext uri="{FF2B5EF4-FFF2-40B4-BE49-F238E27FC236}">
                        <a16:creationId xmlns:a16="http://schemas.microsoft.com/office/drawing/2014/main" id="{967970F1-1B0B-449F-9A02-47D3E1371D0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6" name="Oval 1125">
                    <a:extLst>
                      <a:ext uri="{FF2B5EF4-FFF2-40B4-BE49-F238E27FC236}">
                        <a16:creationId xmlns:a16="http://schemas.microsoft.com/office/drawing/2014/main" id="{E47F3AA1-C257-4D2C-A043-FCF48DC5E24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7" name="Oval 1126">
                    <a:extLst>
                      <a:ext uri="{FF2B5EF4-FFF2-40B4-BE49-F238E27FC236}">
                        <a16:creationId xmlns:a16="http://schemas.microsoft.com/office/drawing/2014/main" id="{BB9A28FE-7B7C-42D1-8FD7-41A3AB6A0EF2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1" name="Group 1100">
                  <a:extLst>
                    <a:ext uri="{FF2B5EF4-FFF2-40B4-BE49-F238E27FC236}">
                      <a16:creationId xmlns:a16="http://schemas.microsoft.com/office/drawing/2014/main" id="{33FA50D1-D436-464C-94B3-0E56B963EA79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122" name="Oval 1121">
                    <a:extLst>
                      <a:ext uri="{FF2B5EF4-FFF2-40B4-BE49-F238E27FC236}">
                        <a16:creationId xmlns:a16="http://schemas.microsoft.com/office/drawing/2014/main" id="{2479FA15-34CF-4CF5-9564-A69F555280A4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3" name="Oval 1122">
                    <a:extLst>
                      <a:ext uri="{FF2B5EF4-FFF2-40B4-BE49-F238E27FC236}">
                        <a16:creationId xmlns:a16="http://schemas.microsoft.com/office/drawing/2014/main" id="{CD28C595-4070-41A8-86F8-C12951DC099D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4" name="Oval 1123">
                    <a:extLst>
                      <a:ext uri="{FF2B5EF4-FFF2-40B4-BE49-F238E27FC236}">
                        <a16:creationId xmlns:a16="http://schemas.microsoft.com/office/drawing/2014/main" id="{93C7BEB5-0C0E-48C7-9B54-F1F22FEDEF9C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2" name="Group 1101">
                  <a:extLst>
                    <a:ext uri="{FF2B5EF4-FFF2-40B4-BE49-F238E27FC236}">
                      <a16:creationId xmlns:a16="http://schemas.microsoft.com/office/drawing/2014/main" id="{72887527-087D-4E86-949F-426E434D0CF6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119" name="Oval 1118">
                    <a:extLst>
                      <a:ext uri="{FF2B5EF4-FFF2-40B4-BE49-F238E27FC236}">
                        <a16:creationId xmlns:a16="http://schemas.microsoft.com/office/drawing/2014/main" id="{F34F2A52-1F96-47F4-9D65-B9100CBB49C8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0" name="Oval 1119">
                    <a:extLst>
                      <a:ext uri="{FF2B5EF4-FFF2-40B4-BE49-F238E27FC236}">
                        <a16:creationId xmlns:a16="http://schemas.microsoft.com/office/drawing/2014/main" id="{3882F4D1-98C1-4070-9B3F-F6A6AFD97F0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1" name="Oval 1120">
                    <a:extLst>
                      <a:ext uri="{FF2B5EF4-FFF2-40B4-BE49-F238E27FC236}">
                        <a16:creationId xmlns:a16="http://schemas.microsoft.com/office/drawing/2014/main" id="{79080E65-178B-41A0-B1D8-9AAB27F853DF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3" name="Group 1102">
                  <a:extLst>
                    <a:ext uri="{FF2B5EF4-FFF2-40B4-BE49-F238E27FC236}">
                      <a16:creationId xmlns:a16="http://schemas.microsoft.com/office/drawing/2014/main" id="{2605936A-EEFC-4F29-9AD5-664C627F4E2B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116" name="Oval 1115">
                    <a:extLst>
                      <a:ext uri="{FF2B5EF4-FFF2-40B4-BE49-F238E27FC236}">
                        <a16:creationId xmlns:a16="http://schemas.microsoft.com/office/drawing/2014/main" id="{EAE53C24-1317-4774-AC85-4964FE8AB9BE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7" name="Oval 1116">
                    <a:extLst>
                      <a:ext uri="{FF2B5EF4-FFF2-40B4-BE49-F238E27FC236}">
                        <a16:creationId xmlns:a16="http://schemas.microsoft.com/office/drawing/2014/main" id="{E6FC0018-E987-481D-91FB-B354746EE54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8" name="Oval 1117">
                    <a:extLst>
                      <a:ext uri="{FF2B5EF4-FFF2-40B4-BE49-F238E27FC236}">
                        <a16:creationId xmlns:a16="http://schemas.microsoft.com/office/drawing/2014/main" id="{89C2FC7A-892C-4F5C-93E3-4F73A3828CBF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4" name="Group 1103">
                  <a:extLst>
                    <a:ext uri="{FF2B5EF4-FFF2-40B4-BE49-F238E27FC236}">
                      <a16:creationId xmlns:a16="http://schemas.microsoft.com/office/drawing/2014/main" id="{CD5CF5A4-A50C-4127-8D67-4709F388325E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113" name="Oval 1112">
                    <a:extLst>
                      <a:ext uri="{FF2B5EF4-FFF2-40B4-BE49-F238E27FC236}">
                        <a16:creationId xmlns:a16="http://schemas.microsoft.com/office/drawing/2014/main" id="{EE50D59E-C722-4D34-A7A8-F24BFA9BE6B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4" name="Oval 1113">
                    <a:extLst>
                      <a:ext uri="{FF2B5EF4-FFF2-40B4-BE49-F238E27FC236}">
                        <a16:creationId xmlns:a16="http://schemas.microsoft.com/office/drawing/2014/main" id="{F9876C7B-893F-43A8-868F-9A4355081CF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5" name="Oval 1114">
                    <a:extLst>
                      <a:ext uri="{FF2B5EF4-FFF2-40B4-BE49-F238E27FC236}">
                        <a16:creationId xmlns:a16="http://schemas.microsoft.com/office/drawing/2014/main" id="{095965AA-ACD5-43EF-8404-679CD72C417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292FE93A-FDE9-4BC2-8A40-65AE00AD2034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110" name="Oval 1109">
                    <a:extLst>
                      <a:ext uri="{FF2B5EF4-FFF2-40B4-BE49-F238E27FC236}">
                        <a16:creationId xmlns:a16="http://schemas.microsoft.com/office/drawing/2014/main" id="{6CF4BE51-B8B3-4DDE-BD18-D72EB1A0507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1" name="Oval 1110">
                    <a:extLst>
                      <a:ext uri="{FF2B5EF4-FFF2-40B4-BE49-F238E27FC236}">
                        <a16:creationId xmlns:a16="http://schemas.microsoft.com/office/drawing/2014/main" id="{8A3EFC0E-0BAC-4699-BB01-30F5A47B5CBE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2" name="Oval 1111">
                    <a:extLst>
                      <a:ext uri="{FF2B5EF4-FFF2-40B4-BE49-F238E27FC236}">
                        <a16:creationId xmlns:a16="http://schemas.microsoft.com/office/drawing/2014/main" id="{E1B5A3F0-6927-4F19-9BF2-A602311A3E6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6" name="Group 1105">
                  <a:extLst>
                    <a:ext uri="{FF2B5EF4-FFF2-40B4-BE49-F238E27FC236}">
                      <a16:creationId xmlns:a16="http://schemas.microsoft.com/office/drawing/2014/main" id="{A503683E-BD8A-41BF-ABFE-788F0FF2F164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107" name="Oval 1106">
                    <a:extLst>
                      <a:ext uri="{FF2B5EF4-FFF2-40B4-BE49-F238E27FC236}">
                        <a16:creationId xmlns:a16="http://schemas.microsoft.com/office/drawing/2014/main" id="{7F0458D7-AAD3-4DE4-992D-E041730D1D4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8" name="Oval 1107">
                    <a:extLst>
                      <a:ext uri="{FF2B5EF4-FFF2-40B4-BE49-F238E27FC236}">
                        <a16:creationId xmlns:a16="http://schemas.microsoft.com/office/drawing/2014/main" id="{441FA7A2-FFC8-4337-BD01-A80B3342924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9" name="Oval 1108">
                    <a:extLst>
                      <a:ext uri="{FF2B5EF4-FFF2-40B4-BE49-F238E27FC236}">
                        <a16:creationId xmlns:a16="http://schemas.microsoft.com/office/drawing/2014/main" id="{62DBE403-2B22-4ABE-A68A-0ECE7CD29A5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9ADC96DE-247E-4B09-BE54-18BCC51F53D6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1064" name="Freeform 158">
                  <a:extLst>
                    <a:ext uri="{FF2B5EF4-FFF2-40B4-BE49-F238E27FC236}">
                      <a16:creationId xmlns:a16="http://schemas.microsoft.com/office/drawing/2014/main" id="{13F5525E-0E91-4174-8A99-51221B828D1F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5" name="Freeform 159">
                  <a:extLst>
                    <a:ext uri="{FF2B5EF4-FFF2-40B4-BE49-F238E27FC236}">
                      <a16:creationId xmlns:a16="http://schemas.microsoft.com/office/drawing/2014/main" id="{0CA80B93-4D82-4B07-A0F6-671A348F7241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6" name="Freeform 160">
                  <a:extLst>
                    <a:ext uri="{FF2B5EF4-FFF2-40B4-BE49-F238E27FC236}">
                      <a16:creationId xmlns:a16="http://schemas.microsoft.com/office/drawing/2014/main" id="{1348D20C-A845-4A31-B478-597DB8671899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7" name="Freeform 161">
                  <a:extLst>
                    <a:ext uri="{FF2B5EF4-FFF2-40B4-BE49-F238E27FC236}">
                      <a16:creationId xmlns:a16="http://schemas.microsoft.com/office/drawing/2014/main" id="{722A25F7-44A0-4F28-A288-2429BBB69739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8" name="Group 1067">
                  <a:extLst>
                    <a:ext uri="{FF2B5EF4-FFF2-40B4-BE49-F238E27FC236}">
                      <a16:creationId xmlns:a16="http://schemas.microsoft.com/office/drawing/2014/main" id="{0599C9EB-7C2F-4B00-BB1A-7DFC6B08C2D8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1093" name="Oval 1092">
                    <a:extLst>
                      <a:ext uri="{FF2B5EF4-FFF2-40B4-BE49-F238E27FC236}">
                        <a16:creationId xmlns:a16="http://schemas.microsoft.com/office/drawing/2014/main" id="{63B5FF4A-DEF8-43ED-8D9B-A52A929A8C53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4" name="Oval 1093">
                    <a:extLst>
                      <a:ext uri="{FF2B5EF4-FFF2-40B4-BE49-F238E27FC236}">
                        <a16:creationId xmlns:a16="http://schemas.microsoft.com/office/drawing/2014/main" id="{F628C981-3B6B-42FF-BEB0-A56278BFEB36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5" name="Oval 1094">
                    <a:extLst>
                      <a:ext uri="{FF2B5EF4-FFF2-40B4-BE49-F238E27FC236}">
                        <a16:creationId xmlns:a16="http://schemas.microsoft.com/office/drawing/2014/main" id="{2C6ABCCF-7B60-4C6F-9F87-CDED59584C6D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9" name="Group 1068">
                  <a:extLst>
                    <a:ext uri="{FF2B5EF4-FFF2-40B4-BE49-F238E27FC236}">
                      <a16:creationId xmlns:a16="http://schemas.microsoft.com/office/drawing/2014/main" id="{3A41FFC4-E18B-40A1-A51D-8EC84171899D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90" name="Oval 1089">
                    <a:extLst>
                      <a:ext uri="{FF2B5EF4-FFF2-40B4-BE49-F238E27FC236}">
                        <a16:creationId xmlns:a16="http://schemas.microsoft.com/office/drawing/2014/main" id="{97CD5AB6-7AF3-4FC1-8BC3-045FD83564F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1" name="Oval 1090">
                    <a:extLst>
                      <a:ext uri="{FF2B5EF4-FFF2-40B4-BE49-F238E27FC236}">
                        <a16:creationId xmlns:a16="http://schemas.microsoft.com/office/drawing/2014/main" id="{DABEC249-1E87-43D0-AECE-0B616FF44272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2" name="Oval 1091">
                    <a:extLst>
                      <a:ext uri="{FF2B5EF4-FFF2-40B4-BE49-F238E27FC236}">
                        <a16:creationId xmlns:a16="http://schemas.microsoft.com/office/drawing/2014/main" id="{A68C8BC2-82AB-46BC-B7E6-A417DB5C5A73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0" name="Group 1069">
                  <a:extLst>
                    <a:ext uri="{FF2B5EF4-FFF2-40B4-BE49-F238E27FC236}">
                      <a16:creationId xmlns:a16="http://schemas.microsoft.com/office/drawing/2014/main" id="{EE8581FF-66BE-49A8-96F4-E7668FAF20AB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87" name="Oval 1086">
                    <a:extLst>
                      <a:ext uri="{FF2B5EF4-FFF2-40B4-BE49-F238E27FC236}">
                        <a16:creationId xmlns:a16="http://schemas.microsoft.com/office/drawing/2014/main" id="{79DD478F-FB95-4198-B598-30C3E41729F0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8" name="Oval 1087">
                    <a:extLst>
                      <a:ext uri="{FF2B5EF4-FFF2-40B4-BE49-F238E27FC236}">
                        <a16:creationId xmlns:a16="http://schemas.microsoft.com/office/drawing/2014/main" id="{F961F6F4-2954-4DC8-B333-00A7B5D810AF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9" name="Oval 1088">
                    <a:extLst>
                      <a:ext uri="{FF2B5EF4-FFF2-40B4-BE49-F238E27FC236}">
                        <a16:creationId xmlns:a16="http://schemas.microsoft.com/office/drawing/2014/main" id="{409FE7A3-80D3-4B82-804D-DE0C8FC2F06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1" name="Group 1070">
                  <a:extLst>
                    <a:ext uri="{FF2B5EF4-FFF2-40B4-BE49-F238E27FC236}">
                      <a16:creationId xmlns:a16="http://schemas.microsoft.com/office/drawing/2014/main" id="{5B127877-0F36-4E9F-9B41-C0CF38A05F25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84" name="Oval 1083">
                    <a:extLst>
                      <a:ext uri="{FF2B5EF4-FFF2-40B4-BE49-F238E27FC236}">
                        <a16:creationId xmlns:a16="http://schemas.microsoft.com/office/drawing/2014/main" id="{A4F68288-824C-4F38-B487-FD857798E40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5" name="Oval 1084">
                    <a:extLst>
                      <a:ext uri="{FF2B5EF4-FFF2-40B4-BE49-F238E27FC236}">
                        <a16:creationId xmlns:a16="http://schemas.microsoft.com/office/drawing/2014/main" id="{21510023-8E22-4643-A087-0A7CAB84E484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6" name="Oval 1085">
                    <a:extLst>
                      <a:ext uri="{FF2B5EF4-FFF2-40B4-BE49-F238E27FC236}">
                        <a16:creationId xmlns:a16="http://schemas.microsoft.com/office/drawing/2014/main" id="{6AA23C2C-811D-43F1-998F-403719C8EE6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2" name="Group 1071">
                  <a:extLst>
                    <a:ext uri="{FF2B5EF4-FFF2-40B4-BE49-F238E27FC236}">
                      <a16:creationId xmlns:a16="http://schemas.microsoft.com/office/drawing/2014/main" id="{51745C5D-0DD4-4246-AAA0-FC41876671DD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81" name="Oval 1080">
                    <a:extLst>
                      <a:ext uri="{FF2B5EF4-FFF2-40B4-BE49-F238E27FC236}">
                        <a16:creationId xmlns:a16="http://schemas.microsoft.com/office/drawing/2014/main" id="{9F70D985-6CC7-404B-B250-A24A9CDBBD1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2" name="Oval 1081">
                    <a:extLst>
                      <a:ext uri="{FF2B5EF4-FFF2-40B4-BE49-F238E27FC236}">
                        <a16:creationId xmlns:a16="http://schemas.microsoft.com/office/drawing/2014/main" id="{4E87C7C1-4716-4BC3-A82C-003117F04E1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3" name="Oval 1082">
                    <a:extLst>
                      <a:ext uri="{FF2B5EF4-FFF2-40B4-BE49-F238E27FC236}">
                        <a16:creationId xmlns:a16="http://schemas.microsoft.com/office/drawing/2014/main" id="{E264C796-E9F8-4E20-8E4C-7CEF9125FB4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3" name="Group 1072">
                  <a:extLst>
                    <a:ext uri="{FF2B5EF4-FFF2-40B4-BE49-F238E27FC236}">
                      <a16:creationId xmlns:a16="http://schemas.microsoft.com/office/drawing/2014/main" id="{F3FF5542-2921-4062-988C-7222421EE7EA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78" name="Oval 1077">
                    <a:extLst>
                      <a:ext uri="{FF2B5EF4-FFF2-40B4-BE49-F238E27FC236}">
                        <a16:creationId xmlns:a16="http://schemas.microsoft.com/office/drawing/2014/main" id="{2C9C6227-4B61-4346-B378-6CC8D9F7DCF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9" name="Oval 1078">
                    <a:extLst>
                      <a:ext uri="{FF2B5EF4-FFF2-40B4-BE49-F238E27FC236}">
                        <a16:creationId xmlns:a16="http://schemas.microsoft.com/office/drawing/2014/main" id="{FF980071-7954-43AC-834C-94E6A5BDC04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0" name="Oval 1079">
                    <a:extLst>
                      <a:ext uri="{FF2B5EF4-FFF2-40B4-BE49-F238E27FC236}">
                        <a16:creationId xmlns:a16="http://schemas.microsoft.com/office/drawing/2014/main" id="{E35D3088-689C-4C2B-8BE6-7C145EEBE31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4" name="Group 1073">
                  <a:extLst>
                    <a:ext uri="{FF2B5EF4-FFF2-40B4-BE49-F238E27FC236}">
                      <a16:creationId xmlns:a16="http://schemas.microsoft.com/office/drawing/2014/main" id="{F89FC0CC-B9C3-486D-9B91-FE7DBE3F3F56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75" name="Oval 1074">
                    <a:extLst>
                      <a:ext uri="{FF2B5EF4-FFF2-40B4-BE49-F238E27FC236}">
                        <a16:creationId xmlns:a16="http://schemas.microsoft.com/office/drawing/2014/main" id="{F22E7F0F-7D4B-4EEB-8995-FDB2350CF68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6" name="Oval 1075">
                    <a:extLst>
                      <a:ext uri="{FF2B5EF4-FFF2-40B4-BE49-F238E27FC236}">
                        <a16:creationId xmlns:a16="http://schemas.microsoft.com/office/drawing/2014/main" id="{132B86D7-686F-4EEA-B5B3-9A152046AFE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7" name="Oval 1076">
                    <a:extLst>
                      <a:ext uri="{FF2B5EF4-FFF2-40B4-BE49-F238E27FC236}">
                        <a16:creationId xmlns:a16="http://schemas.microsoft.com/office/drawing/2014/main" id="{CA03C067-70A7-4F5E-8C6E-326B6AE40D4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72C71E46-3DBF-4067-ADBE-B40CBF3F91B4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1032" name="Freeform 158">
                  <a:extLst>
                    <a:ext uri="{FF2B5EF4-FFF2-40B4-BE49-F238E27FC236}">
                      <a16:creationId xmlns:a16="http://schemas.microsoft.com/office/drawing/2014/main" id="{AB6E6284-1C76-490C-B746-705D420386F7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Freeform 159">
                  <a:extLst>
                    <a:ext uri="{FF2B5EF4-FFF2-40B4-BE49-F238E27FC236}">
                      <a16:creationId xmlns:a16="http://schemas.microsoft.com/office/drawing/2014/main" id="{62290609-FDFC-460E-93C6-60D44E16529F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Freeform 160">
                  <a:extLst>
                    <a:ext uri="{FF2B5EF4-FFF2-40B4-BE49-F238E27FC236}">
                      <a16:creationId xmlns:a16="http://schemas.microsoft.com/office/drawing/2014/main" id="{986145C5-84DF-4EC9-B7FD-D8E591639CAA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Freeform 161">
                  <a:extLst>
                    <a:ext uri="{FF2B5EF4-FFF2-40B4-BE49-F238E27FC236}">
                      <a16:creationId xmlns:a16="http://schemas.microsoft.com/office/drawing/2014/main" id="{E54E6771-467B-47B5-A500-335D7DD805A4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FE6A8ADF-1E0B-47F7-AC49-5BB45294F080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1061" name="Oval 1060">
                    <a:extLst>
                      <a:ext uri="{FF2B5EF4-FFF2-40B4-BE49-F238E27FC236}">
                        <a16:creationId xmlns:a16="http://schemas.microsoft.com/office/drawing/2014/main" id="{170061A3-24EF-47D2-A4C7-6CE0B45D4B93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2" name="Oval 1061">
                    <a:extLst>
                      <a:ext uri="{FF2B5EF4-FFF2-40B4-BE49-F238E27FC236}">
                        <a16:creationId xmlns:a16="http://schemas.microsoft.com/office/drawing/2014/main" id="{BEB925D7-58B9-4AC9-BC1D-0B9EBAA54E7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3" name="Oval 1062">
                    <a:extLst>
                      <a:ext uri="{FF2B5EF4-FFF2-40B4-BE49-F238E27FC236}">
                        <a16:creationId xmlns:a16="http://schemas.microsoft.com/office/drawing/2014/main" id="{32E20DB4-E137-44AD-82B3-8339B70B3248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4784A62E-769F-4B5F-B877-C0AB6C61246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58" name="Oval 1057">
                    <a:extLst>
                      <a:ext uri="{FF2B5EF4-FFF2-40B4-BE49-F238E27FC236}">
                        <a16:creationId xmlns:a16="http://schemas.microsoft.com/office/drawing/2014/main" id="{EC02B417-6690-404F-B398-6B6CAFB41FA0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9" name="Oval 1058">
                    <a:extLst>
                      <a:ext uri="{FF2B5EF4-FFF2-40B4-BE49-F238E27FC236}">
                        <a16:creationId xmlns:a16="http://schemas.microsoft.com/office/drawing/2014/main" id="{323E933B-4AD1-4D1B-9DC7-85778AEFF95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0" name="Oval 1059">
                    <a:extLst>
                      <a:ext uri="{FF2B5EF4-FFF2-40B4-BE49-F238E27FC236}">
                        <a16:creationId xmlns:a16="http://schemas.microsoft.com/office/drawing/2014/main" id="{7838DC74-D340-4DDC-A00B-F4E0D96CFC7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8" name="Group 1037">
                  <a:extLst>
                    <a:ext uri="{FF2B5EF4-FFF2-40B4-BE49-F238E27FC236}">
                      <a16:creationId xmlns:a16="http://schemas.microsoft.com/office/drawing/2014/main" id="{918F4E20-0984-4ACC-AF59-65BA19624BA0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55" name="Oval 1054">
                    <a:extLst>
                      <a:ext uri="{FF2B5EF4-FFF2-40B4-BE49-F238E27FC236}">
                        <a16:creationId xmlns:a16="http://schemas.microsoft.com/office/drawing/2014/main" id="{087EB90C-936C-46DB-8FC5-9B1771F1D10A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6" name="Oval 1055">
                    <a:extLst>
                      <a:ext uri="{FF2B5EF4-FFF2-40B4-BE49-F238E27FC236}">
                        <a16:creationId xmlns:a16="http://schemas.microsoft.com/office/drawing/2014/main" id="{9225E548-035D-42AD-8F7B-67FBFF1C4A5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7" name="Oval 1056">
                    <a:extLst>
                      <a:ext uri="{FF2B5EF4-FFF2-40B4-BE49-F238E27FC236}">
                        <a16:creationId xmlns:a16="http://schemas.microsoft.com/office/drawing/2014/main" id="{AAEF936B-21AB-4B86-8CC7-A6D74D1AFCE0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9" name="Group 1038">
                  <a:extLst>
                    <a:ext uri="{FF2B5EF4-FFF2-40B4-BE49-F238E27FC236}">
                      <a16:creationId xmlns:a16="http://schemas.microsoft.com/office/drawing/2014/main" id="{84EBE890-CED8-4B01-ADF5-80415DDAA278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52" name="Oval 1051">
                    <a:extLst>
                      <a:ext uri="{FF2B5EF4-FFF2-40B4-BE49-F238E27FC236}">
                        <a16:creationId xmlns:a16="http://schemas.microsoft.com/office/drawing/2014/main" id="{C7B362D8-DDFC-4C5A-934C-8E8194D0F70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3" name="Oval 1052">
                    <a:extLst>
                      <a:ext uri="{FF2B5EF4-FFF2-40B4-BE49-F238E27FC236}">
                        <a16:creationId xmlns:a16="http://schemas.microsoft.com/office/drawing/2014/main" id="{2D84D4CF-7E5F-43E2-8D5A-80BC1898B6FC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4" name="Oval 1053">
                    <a:extLst>
                      <a:ext uri="{FF2B5EF4-FFF2-40B4-BE49-F238E27FC236}">
                        <a16:creationId xmlns:a16="http://schemas.microsoft.com/office/drawing/2014/main" id="{75A05C8B-7229-41B2-A77E-39D7D28B350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0" name="Group 1039">
                  <a:extLst>
                    <a:ext uri="{FF2B5EF4-FFF2-40B4-BE49-F238E27FC236}">
                      <a16:creationId xmlns:a16="http://schemas.microsoft.com/office/drawing/2014/main" id="{C62E6692-2FBE-4E16-B4B3-206836FA649F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49" name="Oval 1048">
                    <a:extLst>
                      <a:ext uri="{FF2B5EF4-FFF2-40B4-BE49-F238E27FC236}">
                        <a16:creationId xmlns:a16="http://schemas.microsoft.com/office/drawing/2014/main" id="{BE2DA4CE-855C-4947-B1EB-905DA6E0CA5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0" name="Oval 1049">
                    <a:extLst>
                      <a:ext uri="{FF2B5EF4-FFF2-40B4-BE49-F238E27FC236}">
                        <a16:creationId xmlns:a16="http://schemas.microsoft.com/office/drawing/2014/main" id="{2B1B9240-75DA-4662-B826-96590AEEE253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1" name="Oval 1050">
                    <a:extLst>
                      <a:ext uri="{FF2B5EF4-FFF2-40B4-BE49-F238E27FC236}">
                        <a16:creationId xmlns:a16="http://schemas.microsoft.com/office/drawing/2014/main" id="{0D55F60A-4CB1-435F-8CA6-25D53C20084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1" name="Group 1040">
                  <a:extLst>
                    <a:ext uri="{FF2B5EF4-FFF2-40B4-BE49-F238E27FC236}">
                      <a16:creationId xmlns:a16="http://schemas.microsoft.com/office/drawing/2014/main" id="{DD27EE65-3CB8-4871-95B3-D36DD71F0018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46" name="Oval 1045">
                    <a:extLst>
                      <a:ext uri="{FF2B5EF4-FFF2-40B4-BE49-F238E27FC236}">
                        <a16:creationId xmlns:a16="http://schemas.microsoft.com/office/drawing/2014/main" id="{766F2EB7-0551-4C21-98BA-B92FE82B74B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7" name="Oval 1046">
                    <a:extLst>
                      <a:ext uri="{FF2B5EF4-FFF2-40B4-BE49-F238E27FC236}">
                        <a16:creationId xmlns:a16="http://schemas.microsoft.com/office/drawing/2014/main" id="{DE3D3509-6AA6-4D24-A837-E8256DEF4AF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8" name="Oval 1047">
                    <a:extLst>
                      <a:ext uri="{FF2B5EF4-FFF2-40B4-BE49-F238E27FC236}">
                        <a16:creationId xmlns:a16="http://schemas.microsoft.com/office/drawing/2014/main" id="{6CE690B9-51D3-4A8D-B62D-17A67AA61B3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2" name="Group 1041">
                  <a:extLst>
                    <a:ext uri="{FF2B5EF4-FFF2-40B4-BE49-F238E27FC236}">
                      <a16:creationId xmlns:a16="http://schemas.microsoft.com/office/drawing/2014/main" id="{3CD3E242-0572-4746-9F37-7687CA35C787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43" name="Oval 1042">
                    <a:extLst>
                      <a:ext uri="{FF2B5EF4-FFF2-40B4-BE49-F238E27FC236}">
                        <a16:creationId xmlns:a16="http://schemas.microsoft.com/office/drawing/2014/main" id="{B38E6261-83E4-4D01-AEC4-923E4F2BA8D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4" name="Oval 1043">
                    <a:extLst>
                      <a:ext uri="{FF2B5EF4-FFF2-40B4-BE49-F238E27FC236}">
                        <a16:creationId xmlns:a16="http://schemas.microsoft.com/office/drawing/2014/main" id="{35254F67-F4CA-45E5-BA46-C32F04925F7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5" name="Oval 1044">
                    <a:extLst>
                      <a:ext uri="{FF2B5EF4-FFF2-40B4-BE49-F238E27FC236}">
                        <a16:creationId xmlns:a16="http://schemas.microsoft.com/office/drawing/2014/main" id="{7C7837D2-C0F6-4A80-9680-963D2EB5C15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446D4132-4F19-4FE6-9F6C-93B05C75F3AD}"/>
                </a:ext>
              </a:extLst>
            </p:cNvPr>
            <p:cNvGrpSpPr/>
            <p:nvPr/>
          </p:nvGrpSpPr>
          <p:grpSpPr>
            <a:xfrm>
              <a:off x="4618299" y="2280126"/>
              <a:ext cx="990650" cy="863645"/>
              <a:chOff x="4451362" y="2483537"/>
              <a:chExt cx="1090723" cy="1014265"/>
            </a:xfrm>
          </p:grpSpPr>
          <p:grpSp>
            <p:nvGrpSpPr>
              <p:cNvPr id="930" name="Group 929">
                <a:extLst>
                  <a:ext uri="{FF2B5EF4-FFF2-40B4-BE49-F238E27FC236}">
                    <a16:creationId xmlns:a16="http://schemas.microsoft.com/office/drawing/2014/main" id="{40C42829-0676-44BA-8577-726D55A4C557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997" name="Freeform 158">
                  <a:extLst>
                    <a:ext uri="{FF2B5EF4-FFF2-40B4-BE49-F238E27FC236}">
                      <a16:creationId xmlns:a16="http://schemas.microsoft.com/office/drawing/2014/main" id="{8B96DB60-4275-4DAD-894D-ACAA2B1B76F0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8" name="Freeform 159">
                  <a:extLst>
                    <a:ext uri="{FF2B5EF4-FFF2-40B4-BE49-F238E27FC236}">
                      <a16:creationId xmlns:a16="http://schemas.microsoft.com/office/drawing/2014/main" id="{50113041-4242-4B97-97E8-364CE41FF949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9" name="Freeform 160">
                  <a:extLst>
                    <a:ext uri="{FF2B5EF4-FFF2-40B4-BE49-F238E27FC236}">
                      <a16:creationId xmlns:a16="http://schemas.microsoft.com/office/drawing/2014/main" id="{A868AB21-D70E-4F60-B2F1-386D86392622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0" name="Freeform 161">
                  <a:extLst>
                    <a:ext uri="{FF2B5EF4-FFF2-40B4-BE49-F238E27FC236}">
                      <a16:creationId xmlns:a16="http://schemas.microsoft.com/office/drawing/2014/main" id="{5195AAEB-04E9-4644-BD5B-88F070596F07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01" name="Group 1000">
                  <a:extLst>
                    <a:ext uri="{FF2B5EF4-FFF2-40B4-BE49-F238E27FC236}">
                      <a16:creationId xmlns:a16="http://schemas.microsoft.com/office/drawing/2014/main" id="{EE0D3F30-6240-43B5-99E5-17437B5B9828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1026" name="Oval 1025">
                    <a:extLst>
                      <a:ext uri="{FF2B5EF4-FFF2-40B4-BE49-F238E27FC236}">
                        <a16:creationId xmlns:a16="http://schemas.microsoft.com/office/drawing/2014/main" id="{C1C5A825-A8E5-4927-B530-C62F3D2743D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7" name="Oval 1026">
                    <a:extLst>
                      <a:ext uri="{FF2B5EF4-FFF2-40B4-BE49-F238E27FC236}">
                        <a16:creationId xmlns:a16="http://schemas.microsoft.com/office/drawing/2014/main" id="{8F89AA25-4D38-4D89-B4AB-B867D8D60D6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8" name="Oval 1027">
                    <a:extLst>
                      <a:ext uri="{FF2B5EF4-FFF2-40B4-BE49-F238E27FC236}">
                        <a16:creationId xmlns:a16="http://schemas.microsoft.com/office/drawing/2014/main" id="{85D69F6F-E315-44A4-8B2A-6A2566AC0E2C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2" name="Group 1001">
                  <a:extLst>
                    <a:ext uri="{FF2B5EF4-FFF2-40B4-BE49-F238E27FC236}">
                      <a16:creationId xmlns:a16="http://schemas.microsoft.com/office/drawing/2014/main" id="{DC089F11-14BD-484F-9BF1-493133553D6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23" name="Oval 1022">
                    <a:extLst>
                      <a:ext uri="{FF2B5EF4-FFF2-40B4-BE49-F238E27FC236}">
                        <a16:creationId xmlns:a16="http://schemas.microsoft.com/office/drawing/2014/main" id="{F1F71B4D-C258-4FBE-BFA1-CEFF456CCA56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4" name="Oval 1023">
                    <a:extLst>
                      <a:ext uri="{FF2B5EF4-FFF2-40B4-BE49-F238E27FC236}">
                        <a16:creationId xmlns:a16="http://schemas.microsoft.com/office/drawing/2014/main" id="{28B61581-1572-40DB-A933-8CAED865A466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5" name="Oval 1024">
                    <a:extLst>
                      <a:ext uri="{FF2B5EF4-FFF2-40B4-BE49-F238E27FC236}">
                        <a16:creationId xmlns:a16="http://schemas.microsoft.com/office/drawing/2014/main" id="{06B4A2C0-7C09-4A18-ADC2-F1BB423527B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3" name="Group 1002">
                  <a:extLst>
                    <a:ext uri="{FF2B5EF4-FFF2-40B4-BE49-F238E27FC236}">
                      <a16:creationId xmlns:a16="http://schemas.microsoft.com/office/drawing/2014/main" id="{8C2EC493-A6BF-4552-A3C3-D640E7B3F034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20" name="Oval 1019">
                    <a:extLst>
                      <a:ext uri="{FF2B5EF4-FFF2-40B4-BE49-F238E27FC236}">
                        <a16:creationId xmlns:a16="http://schemas.microsoft.com/office/drawing/2014/main" id="{C8B8C07A-1238-40D3-BE0D-F8CC452F93D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1" name="Oval 1020">
                    <a:extLst>
                      <a:ext uri="{FF2B5EF4-FFF2-40B4-BE49-F238E27FC236}">
                        <a16:creationId xmlns:a16="http://schemas.microsoft.com/office/drawing/2014/main" id="{915897F9-C1D2-4FDE-BA32-801E6582495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2" name="Oval 1021">
                    <a:extLst>
                      <a:ext uri="{FF2B5EF4-FFF2-40B4-BE49-F238E27FC236}">
                        <a16:creationId xmlns:a16="http://schemas.microsoft.com/office/drawing/2014/main" id="{9EFECDB4-337E-41B4-B213-B065982EF6F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4" name="Group 1003">
                  <a:extLst>
                    <a:ext uri="{FF2B5EF4-FFF2-40B4-BE49-F238E27FC236}">
                      <a16:creationId xmlns:a16="http://schemas.microsoft.com/office/drawing/2014/main" id="{D6F97412-12B7-484F-8C98-8E289D107811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1017" name="Oval 1016">
                    <a:extLst>
                      <a:ext uri="{FF2B5EF4-FFF2-40B4-BE49-F238E27FC236}">
                        <a16:creationId xmlns:a16="http://schemas.microsoft.com/office/drawing/2014/main" id="{369E9ECB-4003-4DFE-9FC0-104F33ED60A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8" name="Oval 1017">
                    <a:extLst>
                      <a:ext uri="{FF2B5EF4-FFF2-40B4-BE49-F238E27FC236}">
                        <a16:creationId xmlns:a16="http://schemas.microsoft.com/office/drawing/2014/main" id="{1D9BF93C-8DA6-4035-926D-B9D398F2ED7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9" name="Oval 1018">
                    <a:extLst>
                      <a:ext uri="{FF2B5EF4-FFF2-40B4-BE49-F238E27FC236}">
                        <a16:creationId xmlns:a16="http://schemas.microsoft.com/office/drawing/2014/main" id="{13F18442-1C5F-4BA7-BDF8-71BB55E5839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5" name="Group 1004">
                  <a:extLst>
                    <a:ext uri="{FF2B5EF4-FFF2-40B4-BE49-F238E27FC236}">
                      <a16:creationId xmlns:a16="http://schemas.microsoft.com/office/drawing/2014/main" id="{5F795963-0C6A-449F-9115-48D1EB9F8F21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14" name="Oval 1013">
                    <a:extLst>
                      <a:ext uri="{FF2B5EF4-FFF2-40B4-BE49-F238E27FC236}">
                        <a16:creationId xmlns:a16="http://schemas.microsoft.com/office/drawing/2014/main" id="{38FF9A8C-AB9F-43A5-8F23-1CAF88206AC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5" name="Oval 1014">
                    <a:extLst>
                      <a:ext uri="{FF2B5EF4-FFF2-40B4-BE49-F238E27FC236}">
                        <a16:creationId xmlns:a16="http://schemas.microsoft.com/office/drawing/2014/main" id="{099CC783-876B-4AE1-9562-087F3A84D7E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6" name="Oval 1015">
                    <a:extLst>
                      <a:ext uri="{FF2B5EF4-FFF2-40B4-BE49-F238E27FC236}">
                        <a16:creationId xmlns:a16="http://schemas.microsoft.com/office/drawing/2014/main" id="{B9493192-8A60-4151-98F9-0B0D8E4B945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6" name="Group 1005">
                  <a:extLst>
                    <a:ext uri="{FF2B5EF4-FFF2-40B4-BE49-F238E27FC236}">
                      <a16:creationId xmlns:a16="http://schemas.microsoft.com/office/drawing/2014/main" id="{BE16ABFF-71E3-43C4-97CC-B66ACBC49DD1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11" name="Oval 1010">
                    <a:extLst>
                      <a:ext uri="{FF2B5EF4-FFF2-40B4-BE49-F238E27FC236}">
                        <a16:creationId xmlns:a16="http://schemas.microsoft.com/office/drawing/2014/main" id="{4FA2C2FB-F9FC-43AB-BD65-870FD4BAB97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2" name="Oval 1011">
                    <a:extLst>
                      <a:ext uri="{FF2B5EF4-FFF2-40B4-BE49-F238E27FC236}">
                        <a16:creationId xmlns:a16="http://schemas.microsoft.com/office/drawing/2014/main" id="{552783A1-0AC7-4B14-B825-2BA1ACFC93A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3" name="Oval 1012">
                    <a:extLst>
                      <a:ext uri="{FF2B5EF4-FFF2-40B4-BE49-F238E27FC236}">
                        <a16:creationId xmlns:a16="http://schemas.microsoft.com/office/drawing/2014/main" id="{A6506BAA-0168-49AF-B374-67F5F66DAC7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7" name="Group 1006">
                  <a:extLst>
                    <a:ext uri="{FF2B5EF4-FFF2-40B4-BE49-F238E27FC236}">
                      <a16:creationId xmlns:a16="http://schemas.microsoft.com/office/drawing/2014/main" id="{3CB5700D-54B9-442C-BBF4-6C7E1B311E33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1008" name="Oval 1007">
                    <a:extLst>
                      <a:ext uri="{FF2B5EF4-FFF2-40B4-BE49-F238E27FC236}">
                        <a16:creationId xmlns:a16="http://schemas.microsoft.com/office/drawing/2014/main" id="{77D0C301-1492-4737-9A73-A79C781442D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9" name="Oval 1008">
                    <a:extLst>
                      <a:ext uri="{FF2B5EF4-FFF2-40B4-BE49-F238E27FC236}">
                        <a16:creationId xmlns:a16="http://schemas.microsoft.com/office/drawing/2014/main" id="{D7C404B5-FE4F-4EEF-8BE2-721B9281D7A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0" name="Oval 1009">
                    <a:extLst>
                      <a:ext uri="{FF2B5EF4-FFF2-40B4-BE49-F238E27FC236}">
                        <a16:creationId xmlns:a16="http://schemas.microsoft.com/office/drawing/2014/main" id="{DA3224D3-A5F4-41A5-B055-F9BF098CD9C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31" name="Group 930">
                <a:extLst>
                  <a:ext uri="{FF2B5EF4-FFF2-40B4-BE49-F238E27FC236}">
                    <a16:creationId xmlns:a16="http://schemas.microsoft.com/office/drawing/2014/main" id="{7B49A93B-C8FD-4AD5-A877-2DA3F830533A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965" name="Freeform 158">
                  <a:extLst>
                    <a:ext uri="{FF2B5EF4-FFF2-40B4-BE49-F238E27FC236}">
                      <a16:creationId xmlns:a16="http://schemas.microsoft.com/office/drawing/2014/main" id="{DD86FA18-6AE8-4B5E-B13F-FF62A707CF17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159">
                  <a:extLst>
                    <a:ext uri="{FF2B5EF4-FFF2-40B4-BE49-F238E27FC236}">
                      <a16:creationId xmlns:a16="http://schemas.microsoft.com/office/drawing/2014/main" id="{365244F5-1E52-47C0-B789-B7F8F8081699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160">
                  <a:extLst>
                    <a:ext uri="{FF2B5EF4-FFF2-40B4-BE49-F238E27FC236}">
                      <a16:creationId xmlns:a16="http://schemas.microsoft.com/office/drawing/2014/main" id="{A57E402B-50B6-42EA-B3CB-304AAD43D4BD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161">
                  <a:extLst>
                    <a:ext uri="{FF2B5EF4-FFF2-40B4-BE49-F238E27FC236}">
                      <a16:creationId xmlns:a16="http://schemas.microsoft.com/office/drawing/2014/main" id="{F437715B-7D6F-4943-A542-AC9251A628AB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9" name="Group 968">
                  <a:extLst>
                    <a:ext uri="{FF2B5EF4-FFF2-40B4-BE49-F238E27FC236}">
                      <a16:creationId xmlns:a16="http://schemas.microsoft.com/office/drawing/2014/main" id="{2BC666E3-856B-4373-B0AD-55A4067DC42C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994" name="Oval 993">
                    <a:extLst>
                      <a:ext uri="{FF2B5EF4-FFF2-40B4-BE49-F238E27FC236}">
                        <a16:creationId xmlns:a16="http://schemas.microsoft.com/office/drawing/2014/main" id="{804EEFE8-C8C7-449C-94C1-C2476D75CE7A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5" name="Oval 994">
                    <a:extLst>
                      <a:ext uri="{FF2B5EF4-FFF2-40B4-BE49-F238E27FC236}">
                        <a16:creationId xmlns:a16="http://schemas.microsoft.com/office/drawing/2014/main" id="{F8F22012-AA05-4D70-AFEA-9F9EB29A5E10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6" name="Oval 995">
                    <a:extLst>
                      <a:ext uri="{FF2B5EF4-FFF2-40B4-BE49-F238E27FC236}">
                        <a16:creationId xmlns:a16="http://schemas.microsoft.com/office/drawing/2014/main" id="{90049141-B773-42EC-82CF-A7CA35E99EA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0" name="Group 969">
                  <a:extLst>
                    <a:ext uri="{FF2B5EF4-FFF2-40B4-BE49-F238E27FC236}">
                      <a16:creationId xmlns:a16="http://schemas.microsoft.com/office/drawing/2014/main" id="{9FC687E2-A0EC-4814-8D63-A25721718A4A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91" name="Oval 990">
                    <a:extLst>
                      <a:ext uri="{FF2B5EF4-FFF2-40B4-BE49-F238E27FC236}">
                        <a16:creationId xmlns:a16="http://schemas.microsoft.com/office/drawing/2014/main" id="{B6F82DDA-1EEC-4D5B-BFF4-63413ECF65E6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2" name="Oval 991">
                    <a:extLst>
                      <a:ext uri="{FF2B5EF4-FFF2-40B4-BE49-F238E27FC236}">
                        <a16:creationId xmlns:a16="http://schemas.microsoft.com/office/drawing/2014/main" id="{95EADA52-0E87-49F6-B460-65D11E836F8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3" name="Oval 992">
                    <a:extLst>
                      <a:ext uri="{FF2B5EF4-FFF2-40B4-BE49-F238E27FC236}">
                        <a16:creationId xmlns:a16="http://schemas.microsoft.com/office/drawing/2014/main" id="{C7272128-77D6-4FD9-9222-5F919C206545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1" name="Group 970">
                  <a:extLst>
                    <a:ext uri="{FF2B5EF4-FFF2-40B4-BE49-F238E27FC236}">
                      <a16:creationId xmlns:a16="http://schemas.microsoft.com/office/drawing/2014/main" id="{6AED0431-D060-4EB6-B648-73061BA5009D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88" name="Oval 987">
                    <a:extLst>
                      <a:ext uri="{FF2B5EF4-FFF2-40B4-BE49-F238E27FC236}">
                        <a16:creationId xmlns:a16="http://schemas.microsoft.com/office/drawing/2014/main" id="{860D3111-141A-456E-8331-8EA943EC33F1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9" name="Oval 988">
                    <a:extLst>
                      <a:ext uri="{FF2B5EF4-FFF2-40B4-BE49-F238E27FC236}">
                        <a16:creationId xmlns:a16="http://schemas.microsoft.com/office/drawing/2014/main" id="{49E80262-B37F-4058-BFE8-1DD7A7815BE7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0" name="Oval 989">
                    <a:extLst>
                      <a:ext uri="{FF2B5EF4-FFF2-40B4-BE49-F238E27FC236}">
                        <a16:creationId xmlns:a16="http://schemas.microsoft.com/office/drawing/2014/main" id="{D27CE260-F603-494A-954E-35DF15A6C5F0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28F9C70C-06AE-4E30-9B9C-368E21919196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85" name="Oval 984">
                    <a:extLst>
                      <a:ext uri="{FF2B5EF4-FFF2-40B4-BE49-F238E27FC236}">
                        <a16:creationId xmlns:a16="http://schemas.microsoft.com/office/drawing/2014/main" id="{20387088-FCCD-40D5-8B51-2B041BB766B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6" name="Oval 985">
                    <a:extLst>
                      <a:ext uri="{FF2B5EF4-FFF2-40B4-BE49-F238E27FC236}">
                        <a16:creationId xmlns:a16="http://schemas.microsoft.com/office/drawing/2014/main" id="{43078562-69D7-4FB2-A98A-11A1A0EF10AF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7" name="Oval 986">
                    <a:extLst>
                      <a:ext uri="{FF2B5EF4-FFF2-40B4-BE49-F238E27FC236}">
                        <a16:creationId xmlns:a16="http://schemas.microsoft.com/office/drawing/2014/main" id="{0EB682C6-B3B4-464B-BB93-0F2111CB58A0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93C76FF1-2E52-483B-B827-B1A87F5646C1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82" name="Oval 981">
                    <a:extLst>
                      <a:ext uri="{FF2B5EF4-FFF2-40B4-BE49-F238E27FC236}">
                        <a16:creationId xmlns:a16="http://schemas.microsoft.com/office/drawing/2014/main" id="{E3FD69E2-9B41-40B4-AC19-12EB1F35AC2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3" name="Oval 982">
                    <a:extLst>
                      <a:ext uri="{FF2B5EF4-FFF2-40B4-BE49-F238E27FC236}">
                        <a16:creationId xmlns:a16="http://schemas.microsoft.com/office/drawing/2014/main" id="{59E60CDF-29FF-4717-BA28-B5076659A95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4" name="Oval 983">
                    <a:extLst>
                      <a:ext uri="{FF2B5EF4-FFF2-40B4-BE49-F238E27FC236}">
                        <a16:creationId xmlns:a16="http://schemas.microsoft.com/office/drawing/2014/main" id="{1386FAB0-6452-4E9B-BA52-711FB4F9EF12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73C0BEBE-08F0-4741-932D-73785A63E57D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79" name="Oval 978">
                    <a:extLst>
                      <a:ext uri="{FF2B5EF4-FFF2-40B4-BE49-F238E27FC236}">
                        <a16:creationId xmlns:a16="http://schemas.microsoft.com/office/drawing/2014/main" id="{8A87CF39-4A87-41C4-9D37-38824322F6B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0" name="Oval 979">
                    <a:extLst>
                      <a:ext uri="{FF2B5EF4-FFF2-40B4-BE49-F238E27FC236}">
                        <a16:creationId xmlns:a16="http://schemas.microsoft.com/office/drawing/2014/main" id="{8255626B-0519-47F8-8FAD-3089B27F31C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1" name="Oval 980">
                    <a:extLst>
                      <a:ext uri="{FF2B5EF4-FFF2-40B4-BE49-F238E27FC236}">
                        <a16:creationId xmlns:a16="http://schemas.microsoft.com/office/drawing/2014/main" id="{2D38617E-AB47-4A0A-AC8F-B0E0F975564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B633E799-D023-4C78-9545-EBDD69839BD3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76" name="Oval 975">
                    <a:extLst>
                      <a:ext uri="{FF2B5EF4-FFF2-40B4-BE49-F238E27FC236}">
                        <a16:creationId xmlns:a16="http://schemas.microsoft.com/office/drawing/2014/main" id="{313EAB5D-819C-4A83-9BDE-53EC1CC8502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7" name="Oval 976">
                    <a:extLst>
                      <a:ext uri="{FF2B5EF4-FFF2-40B4-BE49-F238E27FC236}">
                        <a16:creationId xmlns:a16="http://schemas.microsoft.com/office/drawing/2014/main" id="{695A3419-6866-4323-A211-F05680DA81B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8" name="Oval 977">
                    <a:extLst>
                      <a:ext uri="{FF2B5EF4-FFF2-40B4-BE49-F238E27FC236}">
                        <a16:creationId xmlns:a16="http://schemas.microsoft.com/office/drawing/2014/main" id="{1EEBB693-52A9-4D11-BEAD-638B717614A4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32" name="Group 931">
                <a:extLst>
                  <a:ext uri="{FF2B5EF4-FFF2-40B4-BE49-F238E27FC236}">
                    <a16:creationId xmlns:a16="http://schemas.microsoft.com/office/drawing/2014/main" id="{273BD328-F2BB-433F-A6A1-D56068DC81AB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933" name="Freeform 158">
                  <a:extLst>
                    <a:ext uri="{FF2B5EF4-FFF2-40B4-BE49-F238E27FC236}">
                      <a16:creationId xmlns:a16="http://schemas.microsoft.com/office/drawing/2014/main" id="{3DF570E8-8DA8-4CA8-A4E3-B10AB19EC662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Freeform 159">
                  <a:extLst>
                    <a:ext uri="{FF2B5EF4-FFF2-40B4-BE49-F238E27FC236}">
                      <a16:creationId xmlns:a16="http://schemas.microsoft.com/office/drawing/2014/main" id="{78C3DAD5-1001-46E8-A854-DE60E3F2C0DF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Freeform 160">
                  <a:extLst>
                    <a:ext uri="{FF2B5EF4-FFF2-40B4-BE49-F238E27FC236}">
                      <a16:creationId xmlns:a16="http://schemas.microsoft.com/office/drawing/2014/main" id="{16BD8958-1CAA-4228-99C3-6482A3A986C7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Freeform 161">
                  <a:extLst>
                    <a:ext uri="{FF2B5EF4-FFF2-40B4-BE49-F238E27FC236}">
                      <a16:creationId xmlns:a16="http://schemas.microsoft.com/office/drawing/2014/main" id="{CA943462-E86F-404C-AC0A-DEECF8EFF349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01758AD0-C6F1-4AF0-93E4-CEAF5F40632C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962" name="Oval 961">
                    <a:extLst>
                      <a:ext uri="{FF2B5EF4-FFF2-40B4-BE49-F238E27FC236}">
                        <a16:creationId xmlns:a16="http://schemas.microsoft.com/office/drawing/2014/main" id="{CCBEE553-0C01-4C77-BDF2-B9F268271936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3" name="Oval 962">
                    <a:extLst>
                      <a:ext uri="{FF2B5EF4-FFF2-40B4-BE49-F238E27FC236}">
                        <a16:creationId xmlns:a16="http://schemas.microsoft.com/office/drawing/2014/main" id="{F8D5B43B-ED1B-4937-8A88-662A3103C87E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4" name="Oval 963">
                    <a:extLst>
                      <a:ext uri="{FF2B5EF4-FFF2-40B4-BE49-F238E27FC236}">
                        <a16:creationId xmlns:a16="http://schemas.microsoft.com/office/drawing/2014/main" id="{D4C00B4A-E400-4518-8901-D337E4023253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8" name="Group 937">
                  <a:extLst>
                    <a:ext uri="{FF2B5EF4-FFF2-40B4-BE49-F238E27FC236}">
                      <a16:creationId xmlns:a16="http://schemas.microsoft.com/office/drawing/2014/main" id="{71097556-3BFE-49D0-8DCB-BC5BB91D3AD5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59" name="Oval 958">
                    <a:extLst>
                      <a:ext uri="{FF2B5EF4-FFF2-40B4-BE49-F238E27FC236}">
                        <a16:creationId xmlns:a16="http://schemas.microsoft.com/office/drawing/2014/main" id="{66BB5BE5-8A89-4B37-8B36-9F7A482F49C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0" name="Oval 959">
                    <a:extLst>
                      <a:ext uri="{FF2B5EF4-FFF2-40B4-BE49-F238E27FC236}">
                        <a16:creationId xmlns:a16="http://schemas.microsoft.com/office/drawing/2014/main" id="{6FDA16A5-5A0F-4FBC-B6EC-5520433A686F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1" name="Oval 960">
                    <a:extLst>
                      <a:ext uri="{FF2B5EF4-FFF2-40B4-BE49-F238E27FC236}">
                        <a16:creationId xmlns:a16="http://schemas.microsoft.com/office/drawing/2014/main" id="{840D44FD-9662-4DA2-B8F3-F2E991253FB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9" name="Group 938">
                  <a:extLst>
                    <a:ext uri="{FF2B5EF4-FFF2-40B4-BE49-F238E27FC236}">
                      <a16:creationId xmlns:a16="http://schemas.microsoft.com/office/drawing/2014/main" id="{8266BCC0-BDB4-45B4-93E6-6F719EC05741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56" name="Oval 955">
                    <a:extLst>
                      <a:ext uri="{FF2B5EF4-FFF2-40B4-BE49-F238E27FC236}">
                        <a16:creationId xmlns:a16="http://schemas.microsoft.com/office/drawing/2014/main" id="{5F841BDC-877D-4139-A945-67BAE6268BF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7" name="Oval 956">
                    <a:extLst>
                      <a:ext uri="{FF2B5EF4-FFF2-40B4-BE49-F238E27FC236}">
                        <a16:creationId xmlns:a16="http://schemas.microsoft.com/office/drawing/2014/main" id="{06A998C2-7341-472A-B246-C527F99A9D0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8" name="Oval 957">
                    <a:extLst>
                      <a:ext uri="{FF2B5EF4-FFF2-40B4-BE49-F238E27FC236}">
                        <a16:creationId xmlns:a16="http://schemas.microsoft.com/office/drawing/2014/main" id="{54B471D0-964E-4B43-BAAC-97E24ED43F21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40" name="Group 939">
                  <a:extLst>
                    <a:ext uri="{FF2B5EF4-FFF2-40B4-BE49-F238E27FC236}">
                      <a16:creationId xmlns:a16="http://schemas.microsoft.com/office/drawing/2014/main" id="{07FD3B5E-FFCA-4BF1-BAA1-79424FAC3B04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53" name="Oval 952">
                    <a:extLst>
                      <a:ext uri="{FF2B5EF4-FFF2-40B4-BE49-F238E27FC236}">
                        <a16:creationId xmlns:a16="http://schemas.microsoft.com/office/drawing/2014/main" id="{F504F7DB-96BD-4A65-B9CF-ECF0357A26F9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4" name="Oval 953">
                    <a:extLst>
                      <a:ext uri="{FF2B5EF4-FFF2-40B4-BE49-F238E27FC236}">
                        <a16:creationId xmlns:a16="http://schemas.microsoft.com/office/drawing/2014/main" id="{9AD83BCE-7545-4B3D-84B2-B6925348C44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5" name="Oval 954">
                    <a:extLst>
                      <a:ext uri="{FF2B5EF4-FFF2-40B4-BE49-F238E27FC236}">
                        <a16:creationId xmlns:a16="http://schemas.microsoft.com/office/drawing/2014/main" id="{01951662-53DE-4E4D-B9CC-6A7F43F31817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41" name="Group 940">
                  <a:extLst>
                    <a:ext uri="{FF2B5EF4-FFF2-40B4-BE49-F238E27FC236}">
                      <a16:creationId xmlns:a16="http://schemas.microsoft.com/office/drawing/2014/main" id="{D3F5E4B4-60D4-4FAD-B313-62F7BC5CDE82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50" name="Oval 949">
                    <a:extLst>
                      <a:ext uri="{FF2B5EF4-FFF2-40B4-BE49-F238E27FC236}">
                        <a16:creationId xmlns:a16="http://schemas.microsoft.com/office/drawing/2014/main" id="{07AE021A-605C-4F64-854C-C8FD10D28A8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1" name="Oval 950">
                    <a:extLst>
                      <a:ext uri="{FF2B5EF4-FFF2-40B4-BE49-F238E27FC236}">
                        <a16:creationId xmlns:a16="http://schemas.microsoft.com/office/drawing/2014/main" id="{8A9A3650-FEDA-448E-BBDF-5B5F3567DDD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2" name="Oval 951">
                    <a:extLst>
                      <a:ext uri="{FF2B5EF4-FFF2-40B4-BE49-F238E27FC236}">
                        <a16:creationId xmlns:a16="http://schemas.microsoft.com/office/drawing/2014/main" id="{E0880EEB-7B13-4851-A6D8-37AB9C4CBB1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42" name="Group 941">
                  <a:extLst>
                    <a:ext uri="{FF2B5EF4-FFF2-40B4-BE49-F238E27FC236}">
                      <a16:creationId xmlns:a16="http://schemas.microsoft.com/office/drawing/2014/main" id="{51D58FA3-2D3A-47C8-92DA-12FD9B7F2614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47" name="Oval 946">
                    <a:extLst>
                      <a:ext uri="{FF2B5EF4-FFF2-40B4-BE49-F238E27FC236}">
                        <a16:creationId xmlns:a16="http://schemas.microsoft.com/office/drawing/2014/main" id="{6F6F0002-CCA5-4473-874C-BBE09581A2F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8" name="Oval 947">
                    <a:extLst>
                      <a:ext uri="{FF2B5EF4-FFF2-40B4-BE49-F238E27FC236}">
                        <a16:creationId xmlns:a16="http://schemas.microsoft.com/office/drawing/2014/main" id="{1FFFA3EC-73D4-4ED0-B6FA-5222C890348E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9" name="Oval 948">
                    <a:extLst>
                      <a:ext uri="{FF2B5EF4-FFF2-40B4-BE49-F238E27FC236}">
                        <a16:creationId xmlns:a16="http://schemas.microsoft.com/office/drawing/2014/main" id="{2DCEB190-8820-4914-BA86-ABBD20BAA48E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43" name="Group 942">
                  <a:extLst>
                    <a:ext uri="{FF2B5EF4-FFF2-40B4-BE49-F238E27FC236}">
                      <a16:creationId xmlns:a16="http://schemas.microsoft.com/office/drawing/2014/main" id="{7C8ED176-ABFE-412B-8CD9-43605722D183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44" name="Oval 943">
                    <a:extLst>
                      <a:ext uri="{FF2B5EF4-FFF2-40B4-BE49-F238E27FC236}">
                        <a16:creationId xmlns:a16="http://schemas.microsoft.com/office/drawing/2014/main" id="{344FAE87-5154-4FBE-903D-3499D06BDAB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5" name="Oval 944">
                    <a:extLst>
                      <a:ext uri="{FF2B5EF4-FFF2-40B4-BE49-F238E27FC236}">
                        <a16:creationId xmlns:a16="http://schemas.microsoft.com/office/drawing/2014/main" id="{5A5BCFDA-BF2A-4644-8739-13F82172CD2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6" name="Oval 945">
                    <a:extLst>
                      <a:ext uri="{FF2B5EF4-FFF2-40B4-BE49-F238E27FC236}">
                        <a16:creationId xmlns:a16="http://schemas.microsoft.com/office/drawing/2014/main" id="{8A7457EC-5013-491C-A113-23CA3ED3B17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99F6D37B-9705-4209-9BB2-C767C3316BB4}"/>
                </a:ext>
              </a:extLst>
            </p:cNvPr>
            <p:cNvGrpSpPr/>
            <p:nvPr/>
          </p:nvGrpSpPr>
          <p:grpSpPr>
            <a:xfrm>
              <a:off x="5136244" y="2288490"/>
              <a:ext cx="990650" cy="863645"/>
              <a:chOff x="4451362" y="2483537"/>
              <a:chExt cx="1090723" cy="1014265"/>
            </a:xfrm>
          </p:grpSpPr>
          <p:grpSp>
            <p:nvGrpSpPr>
              <p:cNvPr id="831" name="Group 830">
                <a:extLst>
                  <a:ext uri="{FF2B5EF4-FFF2-40B4-BE49-F238E27FC236}">
                    <a16:creationId xmlns:a16="http://schemas.microsoft.com/office/drawing/2014/main" id="{7BE4F267-986C-4CAB-A9C6-6A633F2CD186}"/>
                  </a:ext>
                </a:extLst>
              </p:cNvPr>
              <p:cNvGrpSpPr/>
              <p:nvPr/>
            </p:nvGrpSpPr>
            <p:grpSpPr>
              <a:xfrm>
                <a:off x="4451362" y="2842825"/>
                <a:ext cx="537890" cy="654977"/>
                <a:chOff x="5711990" y="3435340"/>
                <a:chExt cx="695685" cy="983769"/>
              </a:xfrm>
            </p:grpSpPr>
            <p:sp>
              <p:nvSpPr>
                <p:cNvPr id="898" name="Freeform 158">
                  <a:extLst>
                    <a:ext uri="{FF2B5EF4-FFF2-40B4-BE49-F238E27FC236}">
                      <a16:creationId xmlns:a16="http://schemas.microsoft.com/office/drawing/2014/main" id="{966D5BDF-4470-4C35-BA3D-195E74BFAFD9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159">
                  <a:extLst>
                    <a:ext uri="{FF2B5EF4-FFF2-40B4-BE49-F238E27FC236}">
                      <a16:creationId xmlns:a16="http://schemas.microsoft.com/office/drawing/2014/main" id="{F50D1CA8-4D59-4072-A8E5-76B116440E1A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160">
                  <a:extLst>
                    <a:ext uri="{FF2B5EF4-FFF2-40B4-BE49-F238E27FC236}">
                      <a16:creationId xmlns:a16="http://schemas.microsoft.com/office/drawing/2014/main" id="{DA470251-499C-44F8-BAD7-46A00E5DA40F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161">
                  <a:extLst>
                    <a:ext uri="{FF2B5EF4-FFF2-40B4-BE49-F238E27FC236}">
                      <a16:creationId xmlns:a16="http://schemas.microsoft.com/office/drawing/2014/main" id="{20CC829F-B9BD-4C8E-9093-437EDA695FCA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2" name="Group 901">
                  <a:extLst>
                    <a:ext uri="{FF2B5EF4-FFF2-40B4-BE49-F238E27FC236}">
                      <a16:creationId xmlns:a16="http://schemas.microsoft.com/office/drawing/2014/main" id="{F8147C9F-A651-4F16-98B6-4D255981F307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927" name="Oval 926">
                    <a:extLst>
                      <a:ext uri="{FF2B5EF4-FFF2-40B4-BE49-F238E27FC236}">
                        <a16:creationId xmlns:a16="http://schemas.microsoft.com/office/drawing/2014/main" id="{6DB697ED-13CC-4C4B-A43F-11F25FD0361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8" name="Oval 927">
                    <a:extLst>
                      <a:ext uri="{FF2B5EF4-FFF2-40B4-BE49-F238E27FC236}">
                        <a16:creationId xmlns:a16="http://schemas.microsoft.com/office/drawing/2014/main" id="{63E5E587-A3D7-49E5-9C1D-12C79E7D5FE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9" name="Oval 928">
                    <a:extLst>
                      <a:ext uri="{FF2B5EF4-FFF2-40B4-BE49-F238E27FC236}">
                        <a16:creationId xmlns:a16="http://schemas.microsoft.com/office/drawing/2014/main" id="{3FF3D9C9-86F8-4407-9C72-B64FB23E23B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3" name="Group 902">
                  <a:extLst>
                    <a:ext uri="{FF2B5EF4-FFF2-40B4-BE49-F238E27FC236}">
                      <a16:creationId xmlns:a16="http://schemas.microsoft.com/office/drawing/2014/main" id="{453D887F-781D-4625-9766-2A7E1AED88B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24" name="Oval 923">
                    <a:extLst>
                      <a:ext uri="{FF2B5EF4-FFF2-40B4-BE49-F238E27FC236}">
                        <a16:creationId xmlns:a16="http://schemas.microsoft.com/office/drawing/2014/main" id="{8989A4AB-654A-43F2-B33D-995F5959F8B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5" name="Oval 924">
                    <a:extLst>
                      <a:ext uri="{FF2B5EF4-FFF2-40B4-BE49-F238E27FC236}">
                        <a16:creationId xmlns:a16="http://schemas.microsoft.com/office/drawing/2014/main" id="{22115E0E-A61D-44EC-B4F3-D5DCBE456B7F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6" name="Oval 925">
                    <a:extLst>
                      <a:ext uri="{FF2B5EF4-FFF2-40B4-BE49-F238E27FC236}">
                        <a16:creationId xmlns:a16="http://schemas.microsoft.com/office/drawing/2014/main" id="{FC6B0DA6-B806-4173-A306-F0BED2A8944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4" name="Group 903">
                  <a:extLst>
                    <a:ext uri="{FF2B5EF4-FFF2-40B4-BE49-F238E27FC236}">
                      <a16:creationId xmlns:a16="http://schemas.microsoft.com/office/drawing/2014/main" id="{5E891605-E22F-4189-8CEB-A21C15BC57C4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21" name="Oval 920">
                    <a:extLst>
                      <a:ext uri="{FF2B5EF4-FFF2-40B4-BE49-F238E27FC236}">
                        <a16:creationId xmlns:a16="http://schemas.microsoft.com/office/drawing/2014/main" id="{1FB4DD90-FFDD-496B-ACF1-9ED30044300D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2" name="Oval 921">
                    <a:extLst>
                      <a:ext uri="{FF2B5EF4-FFF2-40B4-BE49-F238E27FC236}">
                        <a16:creationId xmlns:a16="http://schemas.microsoft.com/office/drawing/2014/main" id="{93BABC65-93CB-4BD8-B0AB-5AFD59FA0331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3" name="Oval 922">
                    <a:extLst>
                      <a:ext uri="{FF2B5EF4-FFF2-40B4-BE49-F238E27FC236}">
                        <a16:creationId xmlns:a16="http://schemas.microsoft.com/office/drawing/2014/main" id="{10FC9DA8-23EC-4076-AB51-5908991D1E1A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5" name="Group 904">
                  <a:extLst>
                    <a:ext uri="{FF2B5EF4-FFF2-40B4-BE49-F238E27FC236}">
                      <a16:creationId xmlns:a16="http://schemas.microsoft.com/office/drawing/2014/main" id="{501A226A-8AAC-4DB8-974D-D4320F554029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918" name="Oval 917">
                    <a:extLst>
                      <a:ext uri="{FF2B5EF4-FFF2-40B4-BE49-F238E27FC236}">
                        <a16:creationId xmlns:a16="http://schemas.microsoft.com/office/drawing/2014/main" id="{EB335F90-F3A9-4C6B-9DBC-81284307715A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9" name="Oval 918">
                    <a:extLst>
                      <a:ext uri="{FF2B5EF4-FFF2-40B4-BE49-F238E27FC236}">
                        <a16:creationId xmlns:a16="http://schemas.microsoft.com/office/drawing/2014/main" id="{93DBD590-518C-4F0E-9912-EFF5E10443E4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0" name="Oval 919">
                    <a:extLst>
                      <a:ext uri="{FF2B5EF4-FFF2-40B4-BE49-F238E27FC236}">
                        <a16:creationId xmlns:a16="http://schemas.microsoft.com/office/drawing/2014/main" id="{69E51C32-68A4-4E4F-A306-106BCC90FCCE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6" name="Group 905">
                  <a:extLst>
                    <a:ext uri="{FF2B5EF4-FFF2-40B4-BE49-F238E27FC236}">
                      <a16:creationId xmlns:a16="http://schemas.microsoft.com/office/drawing/2014/main" id="{C62C61FA-6B24-4AF0-83FF-C8E8CEEFC8E3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15" name="Oval 914">
                    <a:extLst>
                      <a:ext uri="{FF2B5EF4-FFF2-40B4-BE49-F238E27FC236}">
                        <a16:creationId xmlns:a16="http://schemas.microsoft.com/office/drawing/2014/main" id="{0FAC6946-061E-49E3-88E3-1723DEAD3C46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6" name="Oval 915">
                    <a:extLst>
                      <a:ext uri="{FF2B5EF4-FFF2-40B4-BE49-F238E27FC236}">
                        <a16:creationId xmlns:a16="http://schemas.microsoft.com/office/drawing/2014/main" id="{F5145AC7-38CE-4587-91A7-0806D97482B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7" name="Oval 916">
                    <a:extLst>
                      <a:ext uri="{FF2B5EF4-FFF2-40B4-BE49-F238E27FC236}">
                        <a16:creationId xmlns:a16="http://schemas.microsoft.com/office/drawing/2014/main" id="{992192D8-5434-4D6A-B6F3-42DC1F40CDF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7" name="Group 906">
                  <a:extLst>
                    <a:ext uri="{FF2B5EF4-FFF2-40B4-BE49-F238E27FC236}">
                      <a16:creationId xmlns:a16="http://schemas.microsoft.com/office/drawing/2014/main" id="{709FF46C-D9CC-4EBD-B3D7-78508A0705CC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12" name="Oval 911">
                    <a:extLst>
                      <a:ext uri="{FF2B5EF4-FFF2-40B4-BE49-F238E27FC236}">
                        <a16:creationId xmlns:a16="http://schemas.microsoft.com/office/drawing/2014/main" id="{B5BC3D4C-A458-411D-B0F9-A8B437AF1A1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3" name="Oval 912">
                    <a:extLst>
                      <a:ext uri="{FF2B5EF4-FFF2-40B4-BE49-F238E27FC236}">
                        <a16:creationId xmlns:a16="http://schemas.microsoft.com/office/drawing/2014/main" id="{4EB7F693-E9BA-4D3B-AF99-5748C678756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Oval 913">
                    <a:extLst>
                      <a:ext uri="{FF2B5EF4-FFF2-40B4-BE49-F238E27FC236}">
                        <a16:creationId xmlns:a16="http://schemas.microsoft.com/office/drawing/2014/main" id="{A3ACD10F-13E9-4504-A7BB-944196D927E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8" name="Group 907">
                  <a:extLst>
                    <a:ext uri="{FF2B5EF4-FFF2-40B4-BE49-F238E27FC236}">
                      <a16:creationId xmlns:a16="http://schemas.microsoft.com/office/drawing/2014/main" id="{5B77C60E-FC0C-45F0-88DD-46F477C44CA0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909" name="Oval 908">
                    <a:extLst>
                      <a:ext uri="{FF2B5EF4-FFF2-40B4-BE49-F238E27FC236}">
                        <a16:creationId xmlns:a16="http://schemas.microsoft.com/office/drawing/2014/main" id="{14A09C6B-7A3C-4AD3-A7EA-52AD4518A80E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0" name="Oval 909">
                    <a:extLst>
                      <a:ext uri="{FF2B5EF4-FFF2-40B4-BE49-F238E27FC236}">
                        <a16:creationId xmlns:a16="http://schemas.microsoft.com/office/drawing/2014/main" id="{C6B22EFB-1A1A-4232-9074-69C2A89DB9F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1" name="Oval 910">
                    <a:extLst>
                      <a:ext uri="{FF2B5EF4-FFF2-40B4-BE49-F238E27FC236}">
                        <a16:creationId xmlns:a16="http://schemas.microsoft.com/office/drawing/2014/main" id="{D83078E7-DD8D-4D58-BD92-BA8D2C479CB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32" name="Group 831">
                <a:extLst>
                  <a:ext uri="{FF2B5EF4-FFF2-40B4-BE49-F238E27FC236}">
                    <a16:creationId xmlns:a16="http://schemas.microsoft.com/office/drawing/2014/main" id="{1CA13370-8A05-4773-82AE-3F7FCD93A447}"/>
                  </a:ext>
                </a:extLst>
              </p:cNvPr>
              <p:cNvGrpSpPr/>
              <p:nvPr/>
            </p:nvGrpSpPr>
            <p:grpSpPr>
              <a:xfrm>
                <a:off x="4763782" y="2693612"/>
                <a:ext cx="537890" cy="654977"/>
                <a:chOff x="5711990" y="3435340"/>
                <a:chExt cx="695685" cy="983769"/>
              </a:xfrm>
            </p:grpSpPr>
            <p:sp>
              <p:nvSpPr>
                <p:cNvPr id="866" name="Freeform 158">
                  <a:extLst>
                    <a:ext uri="{FF2B5EF4-FFF2-40B4-BE49-F238E27FC236}">
                      <a16:creationId xmlns:a16="http://schemas.microsoft.com/office/drawing/2014/main" id="{51A23971-0839-49D3-9E54-F880FBCF72B6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159">
                  <a:extLst>
                    <a:ext uri="{FF2B5EF4-FFF2-40B4-BE49-F238E27FC236}">
                      <a16:creationId xmlns:a16="http://schemas.microsoft.com/office/drawing/2014/main" id="{B039ABB7-5C90-41B2-BD39-912493F41F5E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160">
                  <a:extLst>
                    <a:ext uri="{FF2B5EF4-FFF2-40B4-BE49-F238E27FC236}">
                      <a16:creationId xmlns:a16="http://schemas.microsoft.com/office/drawing/2014/main" id="{72DBD717-B912-4A81-A014-1981F08C581C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161">
                  <a:extLst>
                    <a:ext uri="{FF2B5EF4-FFF2-40B4-BE49-F238E27FC236}">
                      <a16:creationId xmlns:a16="http://schemas.microsoft.com/office/drawing/2014/main" id="{C78203ED-BB7C-49DD-A406-B0C8A4E0BA64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0" name="Group 869">
                  <a:extLst>
                    <a:ext uri="{FF2B5EF4-FFF2-40B4-BE49-F238E27FC236}">
                      <a16:creationId xmlns:a16="http://schemas.microsoft.com/office/drawing/2014/main" id="{374CD504-6B23-4300-975F-310E3C48D431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895" name="Oval 894">
                    <a:extLst>
                      <a:ext uri="{FF2B5EF4-FFF2-40B4-BE49-F238E27FC236}">
                        <a16:creationId xmlns:a16="http://schemas.microsoft.com/office/drawing/2014/main" id="{B0F40B81-0B36-405D-BB89-4B14079B3C75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6" name="Oval 895">
                    <a:extLst>
                      <a:ext uri="{FF2B5EF4-FFF2-40B4-BE49-F238E27FC236}">
                        <a16:creationId xmlns:a16="http://schemas.microsoft.com/office/drawing/2014/main" id="{98A269BF-C292-4D8E-AA3B-E61CA2D53085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7" name="Oval 896">
                    <a:extLst>
                      <a:ext uri="{FF2B5EF4-FFF2-40B4-BE49-F238E27FC236}">
                        <a16:creationId xmlns:a16="http://schemas.microsoft.com/office/drawing/2014/main" id="{FCF873E8-C01F-4868-85DD-2650E4D87D94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F5EF6BFC-5971-473B-A16F-B51BFBB5495C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92" name="Oval 891">
                    <a:extLst>
                      <a:ext uri="{FF2B5EF4-FFF2-40B4-BE49-F238E27FC236}">
                        <a16:creationId xmlns:a16="http://schemas.microsoft.com/office/drawing/2014/main" id="{9A5E703E-19B6-462F-8B9C-481D01C6223B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3" name="Oval 892">
                    <a:extLst>
                      <a:ext uri="{FF2B5EF4-FFF2-40B4-BE49-F238E27FC236}">
                        <a16:creationId xmlns:a16="http://schemas.microsoft.com/office/drawing/2014/main" id="{4C813211-153D-4A07-BB9F-64DB8BC388B9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4" name="Oval 893">
                    <a:extLst>
                      <a:ext uri="{FF2B5EF4-FFF2-40B4-BE49-F238E27FC236}">
                        <a16:creationId xmlns:a16="http://schemas.microsoft.com/office/drawing/2014/main" id="{805D7DE4-7311-4314-849B-806C58E0C64F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39A434AB-32C3-4B68-B1F6-9FC427870956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89" name="Oval 888">
                    <a:extLst>
                      <a:ext uri="{FF2B5EF4-FFF2-40B4-BE49-F238E27FC236}">
                        <a16:creationId xmlns:a16="http://schemas.microsoft.com/office/drawing/2014/main" id="{01B03717-156B-427A-B4B9-175F1ECB3404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0" name="Oval 889">
                    <a:extLst>
                      <a:ext uri="{FF2B5EF4-FFF2-40B4-BE49-F238E27FC236}">
                        <a16:creationId xmlns:a16="http://schemas.microsoft.com/office/drawing/2014/main" id="{9348537D-DE49-4067-8BCB-20306A909DFC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1" name="Oval 890">
                    <a:extLst>
                      <a:ext uri="{FF2B5EF4-FFF2-40B4-BE49-F238E27FC236}">
                        <a16:creationId xmlns:a16="http://schemas.microsoft.com/office/drawing/2014/main" id="{D967D51C-6917-4BBC-8AD6-B56BF368E0A6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B695B903-3DD4-4DE4-88C2-F26D916AE6AB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86" name="Oval 885">
                    <a:extLst>
                      <a:ext uri="{FF2B5EF4-FFF2-40B4-BE49-F238E27FC236}">
                        <a16:creationId xmlns:a16="http://schemas.microsoft.com/office/drawing/2014/main" id="{696A8C2C-39B3-4094-A9BD-1BF602270CB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7" name="Oval 886">
                    <a:extLst>
                      <a:ext uri="{FF2B5EF4-FFF2-40B4-BE49-F238E27FC236}">
                        <a16:creationId xmlns:a16="http://schemas.microsoft.com/office/drawing/2014/main" id="{6A4C9A55-7075-4C46-8DFF-A6BF5D87C82F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8" name="Oval 887">
                    <a:extLst>
                      <a:ext uri="{FF2B5EF4-FFF2-40B4-BE49-F238E27FC236}">
                        <a16:creationId xmlns:a16="http://schemas.microsoft.com/office/drawing/2014/main" id="{3ECA0FB6-B4F0-41F6-AE19-AF0AD0691E9B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34B32608-CE5C-46CA-B06F-190F2287E447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83" name="Oval 882">
                    <a:extLst>
                      <a:ext uri="{FF2B5EF4-FFF2-40B4-BE49-F238E27FC236}">
                        <a16:creationId xmlns:a16="http://schemas.microsoft.com/office/drawing/2014/main" id="{B0266C88-225C-4A0E-A74E-7AB71BB26C8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4" name="Oval 883">
                    <a:extLst>
                      <a:ext uri="{FF2B5EF4-FFF2-40B4-BE49-F238E27FC236}">
                        <a16:creationId xmlns:a16="http://schemas.microsoft.com/office/drawing/2014/main" id="{FF4000D9-699E-45AF-949B-C6C251348C4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Oval 884">
                    <a:extLst>
                      <a:ext uri="{FF2B5EF4-FFF2-40B4-BE49-F238E27FC236}">
                        <a16:creationId xmlns:a16="http://schemas.microsoft.com/office/drawing/2014/main" id="{A1D69594-A088-4CE5-BBB6-D815A83B2B9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974737E8-3103-40A4-99A6-503887FF080F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80" name="Oval 879">
                    <a:extLst>
                      <a:ext uri="{FF2B5EF4-FFF2-40B4-BE49-F238E27FC236}">
                        <a16:creationId xmlns:a16="http://schemas.microsoft.com/office/drawing/2014/main" id="{ED0FFC90-47FB-4CE2-833F-062C56DDF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1" name="Oval 880">
                    <a:extLst>
                      <a:ext uri="{FF2B5EF4-FFF2-40B4-BE49-F238E27FC236}">
                        <a16:creationId xmlns:a16="http://schemas.microsoft.com/office/drawing/2014/main" id="{925D2865-F9BB-429C-A6F9-654DFCBD274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2" name="Oval 881">
                    <a:extLst>
                      <a:ext uri="{FF2B5EF4-FFF2-40B4-BE49-F238E27FC236}">
                        <a16:creationId xmlns:a16="http://schemas.microsoft.com/office/drawing/2014/main" id="{580D4206-8CC1-45D9-BE4A-19C83875A21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5A729FA2-581B-4854-98F3-C2ADF1DD4CD7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77" name="Oval 876">
                    <a:extLst>
                      <a:ext uri="{FF2B5EF4-FFF2-40B4-BE49-F238E27FC236}">
                        <a16:creationId xmlns:a16="http://schemas.microsoft.com/office/drawing/2014/main" id="{13B220E3-D4E4-4530-B18A-94AA56821E9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8" name="Oval 877">
                    <a:extLst>
                      <a:ext uri="{FF2B5EF4-FFF2-40B4-BE49-F238E27FC236}">
                        <a16:creationId xmlns:a16="http://schemas.microsoft.com/office/drawing/2014/main" id="{571BC0C7-41DA-4DB4-BB55-10F50BEECEB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9" name="Oval 878">
                    <a:extLst>
                      <a:ext uri="{FF2B5EF4-FFF2-40B4-BE49-F238E27FC236}">
                        <a16:creationId xmlns:a16="http://schemas.microsoft.com/office/drawing/2014/main" id="{208B86D0-E2A7-43A3-8736-B993A907CDC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05EF25C1-33AB-4D56-A03C-2EA71B1233D9}"/>
                  </a:ext>
                </a:extLst>
              </p:cNvPr>
              <p:cNvGrpSpPr/>
              <p:nvPr/>
            </p:nvGrpSpPr>
            <p:grpSpPr>
              <a:xfrm>
                <a:off x="5004195" y="2483537"/>
                <a:ext cx="537890" cy="654977"/>
                <a:chOff x="5711990" y="3435340"/>
                <a:chExt cx="695685" cy="983769"/>
              </a:xfrm>
            </p:grpSpPr>
            <p:sp>
              <p:nvSpPr>
                <p:cNvPr id="834" name="Freeform 158">
                  <a:extLst>
                    <a:ext uri="{FF2B5EF4-FFF2-40B4-BE49-F238E27FC236}">
                      <a16:creationId xmlns:a16="http://schemas.microsoft.com/office/drawing/2014/main" id="{48E8E5D7-B0DE-4701-BA13-F4867452D8A7}"/>
                    </a:ext>
                  </a:extLst>
                </p:cNvPr>
                <p:cNvSpPr/>
                <p:nvPr/>
              </p:nvSpPr>
              <p:spPr>
                <a:xfrm>
                  <a:off x="6025614" y="3570805"/>
                  <a:ext cx="52388" cy="848304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159">
                  <a:extLst>
                    <a:ext uri="{FF2B5EF4-FFF2-40B4-BE49-F238E27FC236}">
                      <a16:creationId xmlns:a16="http://schemas.microsoft.com/office/drawing/2014/main" id="{A7BEB8A4-4A9F-465A-8C7F-2625D3F3DC2F}"/>
                    </a:ext>
                  </a:extLst>
                </p:cNvPr>
                <p:cNvSpPr/>
                <p:nvPr/>
              </p:nvSpPr>
              <p:spPr>
                <a:xfrm>
                  <a:off x="5877977" y="3918977"/>
                  <a:ext cx="171450" cy="572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160">
                  <a:extLst>
                    <a:ext uri="{FF2B5EF4-FFF2-40B4-BE49-F238E27FC236}">
                      <a16:creationId xmlns:a16="http://schemas.microsoft.com/office/drawing/2014/main" id="{227144BA-7E9D-4F1F-B97C-BE8D6B88883D}"/>
                    </a:ext>
                  </a:extLst>
                </p:cNvPr>
                <p:cNvSpPr/>
                <p:nvPr/>
              </p:nvSpPr>
              <p:spPr>
                <a:xfrm>
                  <a:off x="6030377" y="3807524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161">
                  <a:extLst>
                    <a:ext uri="{FF2B5EF4-FFF2-40B4-BE49-F238E27FC236}">
                      <a16:creationId xmlns:a16="http://schemas.microsoft.com/office/drawing/2014/main" id="{770442F6-ED70-46EE-9319-FB27A1DAFB3C}"/>
                    </a:ext>
                  </a:extLst>
                </p:cNvPr>
                <p:cNvSpPr/>
                <p:nvPr/>
              </p:nvSpPr>
              <p:spPr>
                <a:xfrm>
                  <a:off x="5797014" y="3695077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B4EAF36A-2356-4666-8EF4-1E4843D58AD0}"/>
                    </a:ext>
                  </a:extLst>
                </p:cNvPr>
                <p:cNvGrpSpPr/>
                <p:nvPr/>
              </p:nvGrpSpPr>
              <p:grpSpPr>
                <a:xfrm>
                  <a:off x="5732549" y="3782665"/>
                  <a:ext cx="170046" cy="208000"/>
                  <a:chOff x="4195407" y="3792530"/>
                  <a:chExt cx="170046" cy="208000"/>
                </a:xfrm>
              </p:grpSpPr>
              <p:sp>
                <p:nvSpPr>
                  <p:cNvPr id="863" name="Oval 862">
                    <a:extLst>
                      <a:ext uri="{FF2B5EF4-FFF2-40B4-BE49-F238E27FC236}">
                        <a16:creationId xmlns:a16="http://schemas.microsoft.com/office/drawing/2014/main" id="{AEBC09F1-5031-465E-93D1-671D0B3C0122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4" name="Oval 863">
                    <a:extLst>
                      <a:ext uri="{FF2B5EF4-FFF2-40B4-BE49-F238E27FC236}">
                        <a16:creationId xmlns:a16="http://schemas.microsoft.com/office/drawing/2014/main" id="{5550F625-F602-458B-955D-3820EFD62B6A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5" name="Oval 864">
                    <a:extLst>
                      <a:ext uri="{FF2B5EF4-FFF2-40B4-BE49-F238E27FC236}">
                        <a16:creationId xmlns:a16="http://schemas.microsoft.com/office/drawing/2014/main" id="{44263DE1-DB8F-4757-9A1F-6E0D2958B4B2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39" name="Group 838">
                  <a:extLst>
                    <a:ext uri="{FF2B5EF4-FFF2-40B4-BE49-F238E27FC236}">
                      <a16:creationId xmlns:a16="http://schemas.microsoft.com/office/drawing/2014/main" id="{41235737-50D4-4FDA-8EF9-276444DBC16E}"/>
                    </a:ext>
                  </a:extLst>
                </p:cNvPr>
                <p:cNvGrpSpPr/>
                <p:nvPr/>
              </p:nvGrpSpPr>
              <p:grpSpPr>
                <a:xfrm rot="2351319">
                  <a:off x="5711990" y="3513535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60" name="Oval 859">
                    <a:extLst>
                      <a:ext uri="{FF2B5EF4-FFF2-40B4-BE49-F238E27FC236}">
                        <a16:creationId xmlns:a16="http://schemas.microsoft.com/office/drawing/2014/main" id="{AA3BA2C1-978D-433A-9E03-C6C114C9B739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1" name="Oval 860">
                    <a:extLst>
                      <a:ext uri="{FF2B5EF4-FFF2-40B4-BE49-F238E27FC236}">
                        <a16:creationId xmlns:a16="http://schemas.microsoft.com/office/drawing/2014/main" id="{5C6F63AF-B3FC-4030-8FC9-5A8738131D7C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2" name="Oval 861">
                    <a:extLst>
                      <a:ext uri="{FF2B5EF4-FFF2-40B4-BE49-F238E27FC236}">
                        <a16:creationId xmlns:a16="http://schemas.microsoft.com/office/drawing/2014/main" id="{5F5E97F3-EEBD-455F-BB8C-CA191BB98519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0" name="Group 839">
                  <a:extLst>
                    <a:ext uri="{FF2B5EF4-FFF2-40B4-BE49-F238E27FC236}">
                      <a16:creationId xmlns:a16="http://schemas.microsoft.com/office/drawing/2014/main" id="{8B996A20-3B61-4B9A-B192-618828BF7B01}"/>
                    </a:ext>
                  </a:extLst>
                </p:cNvPr>
                <p:cNvGrpSpPr/>
                <p:nvPr/>
              </p:nvGrpSpPr>
              <p:grpSpPr>
                <a:xfrm rot="11218135">
                  <a:off x="6237629" y="3772002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57" name="Oval 856">
                    <a:extLst>
                      <a:ext uri="{FF2B5EF4-FFF2-40B4-BE49-F238E27FC236}">
                        <a16:creationId xmlns:a16="http://schemas.microsoft.com/office/drawing/2014/main" id="{B20F8F46-E6C7-45FA-AD32-AE25C0E25017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8" name="Oval 857">
                    <a:extLst>
                      <a:ext uri="{FF2B5EF4-FFF2-40B4-BE49-F238E27FC236}">
                        <a16:creationId xmlns:a16="http://schemas.microsoft.com/office/drawing/2014/main" id="{74C9EC71-BDC8-4A30-A2A3-171216920F8C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9" name="Oval 858">
                    <a:extLst>
                      <a:ext uri="{FF2B5EF4-FFF2-40B4-BE49-F238E27FC236}">
                        <a16:creationId xmlns:a16="http://schemas.microsoft.com/office/drawing/2014/main" id="{C041AF24-2B48-4DFD-9613-25C0A924F7C3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1" name="Group 840">
                  <a:extLst>
                    <a:ext uri="{FF2B5EF4-FFF2-40B4-BE49-F238E27FC236}">
                      <a16:creationId xmlns:a16="http://schemas.microsoft.com/office/drawing/2014/main" id="{082109AB-B0AA-4F8D-AD65-9C818B714E3E}"/>
                    </a:ext>
                  </a:extLst>
                </p:cNvPr>
                <p:cNvGrpSpPr/>
                <p:nvPr/>
              </p:nvGrpSpPr>
              <p:grpSpPr>
                <a:xfrm rot="5224720">
                  <a:off x="5997294" y="3416363"/>
                  <a:ext cx="170046" cy="208000"/>
                  <a:chOff x="4237501" y="3382087"/>
                  <a:chExt cx="170046" cy="208000"/>
                </a:xfrm>
              </p:grpSpPr>
              <p:sp>
                <p:nvSpPr>
                  <p:cNvPr id="854" name="Oval 853">
                    <a:extLst>
                      <a:ext uri="{FF2B5EF4-FFF2-40B4-BE49-F238E27FC236}">
                        <a16:creationId xmlns:a16="http://schemas.microsoft.com/office/drawing/2014/main" id="{A2A24AD7-00E1-4400-9FBC-7008B548AC94}"/>
                      </a:ext>
                    </a:extLst>
                  </p:cNvPr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5" name="Oval 854">
                    <a:extLst>
                      <a:ext uri="{FF2B5EF4-FFF2-40B4-BE49-F238E27FC236}">
                        <a16:creationId xmlns:a16="http://schemas.microsoft.com/office/drawing/2014/main" id="{C6D21498-4EC6-4414-8771-4B33615B0FE0}"/>
                      </a:ext>
                    </a:extLst>
                  </p:cNvPr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6" name="Oval 855">
                    <a:extLst>
                      <a:ext uri="{FF2B5EF4-FFF2-40B4-BE49-F238E27FC236}">
                        <a16:creationId xmlns:a16="http://schemas.microsoft.com/office/drawing/2014/main" id="{784EB405-C3F1-4D0F-97A7-AAF9A71C12D4}"/>
                      </a:ext>
                    </a:extLst>
                  </p:cNvPr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2" name="Group 841">
                  <a:extLst>
                    <a:ext uri="{FF2B5EF4-FFF2-40B4-BE49-F238E27FC236}">
                      <a16:creationId xmlns:a16="http://schemas.microsoft.com/office/drawing/2014/main" id="{F257D4C2-AB0D-49C7-82A8-7BF4854DC3FC}"/>
                    </a:ext>
                  </a:extLst>
                </p:cNvPr>
                <p:cNvGrpSpPr/>
                <p:nvPr/>
              </p:nvGrpSpPr>
              <p:grpSpPr>
                <a:xfrm rot="1020000">
                  <a:off x="5976165" y="398212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4FFFD470-97AF-469D-ACD1-467CACBEBDC8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2" name="Oval 851">
                    <a:extLst>
                      <a:ext uri="{FF2B5EF4-FFF2-40B4-BE49-F238E27FC236}">
                        <a16:creationId xmlns:a16="http://schemas.microsoft.com/office/drawing/2014/main" id="{F2F2EA5B-AA51-4C61-8B5E-6ADB6294CA8D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Oval 852">
                    <a:extLst>
                      <a:ext uri="{FF2B5EF4-FFF2-40B4-BE49-F238E27FC236}">
                        <a16:creationId xmlns:a16="http://schemas.microsoft.com/office/drawing/2014/main" id="{DC1351B9-DA20-4C7B-A4B0-FDDFDE90651B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84877775-3172-4A76-BE17-2F2F90411DE4}"/>
                    </a:ext>
                  </a:extLst>
                </p:cNvPr>
                <p:cNvGrpSpPr/>
                <p:nvPr/>
              </p:nvGrpSpPr>
              <p:grpSpPr>
                <a:xfrm rot="1800000">
                  <a:off x="5951889" y="3726316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0A3EE0F7-BF39-4FB2-9B96-64B2F3EECEC0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5F727284-9812-48A2-B1D9-895CF4E9664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8EC04F26-FF27-40AA-85A2-0918AD0E49C5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5C6C1C74-D283-4ABE-9402-71D6B9F45FE9}"/>
                    </a:ext>
                  </a:extLst>
                </p:cNvPr>
                <p:cNvGrpSpPr/>
                <p:nvPr/>
              </p:nvGrpSpPr>
              <p:grpSpPr>
                <a:xfrm rot="-1380000">
                  <a:off x="6070948" y="3873953"/>
                  <a:ext cx="45719" cy="195251"/>
                  <a:chOff x="5536511" y="3831154"/>
                  <a:chExt cx="45719" cy="195251"/>
                </a:xfrm>
              </p:grpSpPr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798B3446-16AC-43F7-8A9D-1BBF32ED493A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31154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F7ABFAB8-C07D-4FAC-BC60-DAB89EEEFDEF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887802"/>
                    <a:ext cx="45719" cy="66207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7A84943A-3364-4CE0-BA63-2A8F5F6A5801}"/>
                      </a:ext>
                    </a:extLst>
                  </p:cNvPr>
                  <p:cNvSpPr/>
                  <p:nvPr/>
                </p:nvSpPr>
                <p:spPr>
                  <a:xfrm flipH="1">
                    <a:off x="5536511" y="3935917"/>
                    <a:ext cx="45719" cy="90488"/>
                  </a:xfrm>
                  <a:prstGeom prst="ellipse">
                    <a:avLst/>
                  </a:prstGeom>
                  <a:solidFill>
                    <a:srgbClr val="70AD47"/>
                  </a:solidFill>
                  <a:ln w="12700" cap="flat" cmpd="sng" algn="ctr">
                    <a:solidFill>
                      <a:srgbClr val="70AD47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86AE761-1081-4757-86DA-98B2813A90B7}"/>
              </a:ext>
            </a:extLst>
          </p:cNvPr>
          <p:cNvGrpSpPr/>
          <p:nvPr/>
        </p:nvGrpSpPr>
        <p:grpSpPr>
          <a:xfrm>
            <a:off x="458927" y="3684183"/>
            <a:ext cx="2075762" cy="977480"/>
            <a:chOff x="6049116" y="1963500"/>
            <a:chExt cx="2599766" cy="1224234"/>
          </a:xfrm>
        </p:grpSpPr>
        <p:sp>
          <p:nvSpPr>
            <p:cNvPr id="1130" name="Parallelogram 1129">
              <a:extLst>
                <a:ext uri="{FF2B5EF4-FFF2-40B4-BE49-F238E27FC236}">
                  <a16:creationId xmlns:a16="http://schemas.microsoft.com/office/drawing/2014/main" id="{74D43AA4-19A4-4D74-88E6-5CF4E1268452}"/>
                </a:ext>
              </a:extLst>
            </p:cNvPr>
            <p:cNvSpPr/>
            <p:nvPr/>
          </p:nvSpPr>
          <p:spPr>
            <a:xfrm>
              <a:off x="6049116" y="2633184"/>
              <a:ext cx="2599766" cy="554550"/>
            </a:xfrm>
            <a:prstGeom prst="parallelogram">
              <a:avLst>
                <a:gd name="adj" fmla="val 16107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1" name="Group 1130">
              <a:extLst>
                <a:ext uri="{FF2B5EF4-FFF2-40B4-BE49-F238E27FC236}">
                  <a16:creationId xmlns:a16="http://schemas.microsoft.com/office/drawing/2014/main" id="{9BAC55CC-8F98-4CAD-8220-C6FCA9D06566}"/>
                </a:ext>
              </a:extLst>
            </p:cNvPr>
            <p:cNvGrpSpPr/>
            <p:nvPr/>
          </p:nvGrpSpPr>
          <p:grpSpPr>
            <a:xfrm>
              <a:off x="6392808" y="1963500"/>
              <a:ext cx="818632" cy="1161598"/>
              <a:chOff x="1411550" y="1954881"/>
              <a:chExt cx="818632" cy="1161598"/>
            </a:xfrm>
          </p:grpSpPr>
          <p:grpSp>
            <p:nvGrpSpPr>
              <p:cNvPr id="1200" name="Group 1199">
                <a:extLst>
                  <a:ext uri="{FF2B5EF4-FFF2-40B4-BE49-F238E27FC236}">
                    <a16:creationId xmlns:a16="http://schemas.microsoft.com/office/drawing/2014/main" id="{D4E33419-51B1-47FB-AFA6-F89F33D74E90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223" name="Freeform 147">
                  <a:extLst>
                    <a:ext uri="{FF2B5EF4-FFF2-40B4-BE49-F238E27FC236}">
                      <a16:creationId xmlns:a16="http://schemas.microsoft.com/office/drawing/2014/main" id="{C693AC70-32F7-4015-9E8F-0D6AF68063CB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4" name="Freeform 148">
                  <a:extLst>
                    <a:ext uri="{FF2B5EF4-FFF2-40B4-BE49-F238E27FC236}">
                      <a16:creationId xmlns:a16="http://schemas.microsoft.com/office/drawing/2014/main" id="{76611CF6-CD1C-49A7-9B69-8BE4B227B36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5" name="Freeform 149">
                  <a:extLst>
                    <a:ext uri="{FF2B5EF4-FFF2-40B4-BE49-F238E27FC236}">
                      <a16:creationId xmlns:a16="http://schemas.microsoft.com/office/drawing/2014/main" id="{332EB5D3-9114-4773-AF8B-38B42E6F5FBC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50">
                  <a:extLst>
                    <a:ext uri="{FF2B5EF4-FFF2-40B4-BE49-F238E27FC236}">
                      <a16:creationId xmlns:a16="http://schemas.microsoft.com/office/drawing/2014/main" id="{7E6BFC91-9EAF-4105-BEE0-67F42A81C090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7" name="Freeform 151">
                  <a:extLst>
                    <a:ext uri="{FF2B5EF4-FFF2-40B4-BE49-F238E27FC236}">
                      <a16:creationId xmlns:a16="http://schemas.microsoft.com/office/drawing/2014/main" id="{F3C67148-05C1-4F0C-8EB6-D303507D3184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8" name="Freeform 152">
                  <a:extLst>
                    <a:ext uri="{FF2B5EF4-FFF2-40B4-BE49-F238E27FC236}">
                      <a16:creationId xmlns:a16="http://schemas.microsoft.com/office/drawing/2014/main" id="{175B0463-351A-4CC9-8013-B5C78BE07CCE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9" name="Freeform 153">
                  <a:extLst>
                    <a:ext uri="{FF2B5EF4-FFF2-40B4-BE49-F238E27FC236}">
                      <a16:creationId xmlns:a16="http://schemas.microsoft.com/office/drawing/2014/main" id="{ED149BD6-4068-4832-B83A-C0FA00C70C53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0" name="Freeform 154">
                  <a:extLst>
                    <a:ext uri="{FF2B5EF4-FFF2-40B4-BE49-F238E27FC236}">
                      <a16:creationId xmlns:a16="http://schemas.microsoft.com/office/drawing/2014/main" id="{6EEF9051-0734-49B0-8CBA-0E61E32E8848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CC7A3B71-D703-4F1C-BA32-7C93FE872F4A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2" name="Freeform 156">
                  <a:extLst>
                    <a:ext uri="{FF2B5EF4-FFF2-40B4-BE49-F238E27FC236}">
                      <a16:creationId xmlns:a16="http://schemas.microsoft.com/office/drawing/2014/main" id="{9109D3FA-46E1-42B0-B1E4-41BE414DFAA2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1" name="Group 1200">
                <a:extLst>
                  <a:ext uri="{FF2B5EF4-FFF2-40B4-BE49-F238E27FC236}">
                    <a16:creationId xmlns:a16="http://schemas.microsoft.com/office/drawing/2014/main" id="{76595EC9-0496-44F3-8174-B7343BC937DC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213" name="Freeform 147">
                  <a:extLst>
                    <a:ext uri="{FF2B5EF4-FFF2-40B4-BE49-F238E27FC236}">
                      <a16:creationId xmlns:a16="http://schemas.microsoft.com/office/drawing/2014/main" id="{7EFF61CE-B7F5-4D51-AF39-99092BA91D9E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4" name="Freeform 148">
                  <a:extLst>
                    <a:ext uri="{FF2B5EF4-FFF2-40B4-BE49-F238E27FC236}">
                      <a16:creationId xmlns:a16="http://schemas.microsoft.com/office/drawing/2014/main" id="{E5096411-3127-45BC-9B9C-B46C67CDA138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5" name="Freeform 149">
                  <a:extLst>
                    <a:ext uri="{FF2B5EF4-FFF2-40B4-BE49-F238E27FC236}">
                      <a16:creationId xmlns:a16="http://schemas.microsoft.com/office/drawing/2014/main" id="{B10B51F9-F838-45C8-BE5C-1E3A4F00F88F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6" name="Freeform 150">
                  <a:extLst>
                    <a:ext uri="{FF2B5EF4-FFF2-40B4-BE49-F238E27FC236}">
                      <a16:creationId xmlns:a16="http://schemas.microsoft.com/office/drawing/2014/main" id="{6F1B70F7-E807-42BA-934B-E5363FD8F264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7" name="Freeform 151">
                  <a:extLst>
                    <a:ext uri="{FF2B5EF4-FFF2-40B4-BE49-F238E27FC236}">
                      <a16:creationId xmlns:a16="http://schemas.microsoft.com/office/drawing/2014/main" id="{77457CF7-3DF6-4A68-830A-7DBB269EE434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8" name="Freeform 152">
                  <a:extLst>
                    <a:ext uri="{FF2B5EF4-FFF2-40B4-BE49-F238E27FC236}">
                      <a16:creationId xmlns:a16="http://schemas.microsoft.com/office/drawing/2014/main" id="{2A820199-81FF-4C5F-9299-FABB0E645F7C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53">
                  <a:extLst>
                    <a:ext uri="{FF2B5EF4-FFF2-40B4-BE49-F238E27FC236}">
                      <a16:creationId xmlns:a16="http://schemas.microsoft.com/office/drawing/2014/main" id="{74D0DDF9-710E-49F9-8D32-A0481109CEFF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0" name="Freeform 154">
                  <a:extLst>
                    <a:ext uri="{FF2B5EF4-FFF2-40B4-BE49-F238E27FC236}">
                      <a16:creationId xmlns:a16="http://schemas.microsoft.com/office/drawing/2014/main" id="{789F03CC-1A48-4245-98B5-9B5A8DB935F3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1" name="Oval 1220">
                  <a:extLst>
                    <a:ext uri="{FF2B5EF4-FFF2-40B4-BE49-F238E27FC236}">
                      <a16:creationId xmlns:a16="http://schemas.microsoft.com/office/drawing/2014/main" id="{EDF3283E-69A3-4771-87C2-93CBD4168F0D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2" name="Freeform 156">
                  <a:extLst>
                    <a:ext uri="{FF2B5EF4-FFF2-40B4-BE49-F238E27FC236}">
                      <a16:creationId xmlns:a16="http://schemas.microsoft.com/office/drawing/2014/main" id="{7318AD81-DBBB-4AAC-BD22-95742D879CEA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2" name="Group 1201">
                <a:extLst>
                  <a:ext uri="{FF2B5EF4-FFF2-40B4-BE49-F238E27FC236}">
                    <a16:creationId xmlns:a16="http://schemas.microsoft.com/office/drawing/2014/main" id="{465F1854-7E82-4FA0-A0E5-F1145D80A473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203" name="Freeform 147">
                  <a:extLst>
                    <a:ext uri="{FF2B5EF4-FFF2-40B4-BE49-F238E27FC236}">
                      <a16:creationId xmlns:a16="http://schemas.microsoft.com/office/drawing/2014/main" id="{41CCE42A-2FC2-4772-BBAC-A77D8A758AAD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4" name="Freeform 148">
                  <a:extLst>
                    <a:ext uri="{FF2B5EF4-FFF2-40B4-BE49-F238E27FC236}">
                      <a16:creationId xmlns:a16="http://schemas.microsoft.com/office/drawing/2014/main" id="{F9E94C78-9F36-469E-87FD-00EFFC8FE0D9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5" name="Freeform 149">
                  <a:extLst>
                    <a:ext uri="{FF2B5EF4-FFF2-40B4-BE49-F238E27FC236}">
                      <a16:creationId xmlns:a16="http://schemas.microsoft.com/office/drawing/2014/main" id="{7C51C954-1B0F-48F2-8C8F-6D1176F25B45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Freeform 150">
                  <a:extLst>
                    <a:ext uri="{FF2B5EF4-FFF2-40B4-BE49-F238E27FC236}">
                      <a16:creationId xmlns:a16="http://schemas.microsoft.com/office/drawing/2014/main" id="{D91C0DB8-62C5-4BE5-B7FF-89211E4B176E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Freeform 151">
                  <a:extLst>
                    <a:ext uri="{FF2B5EF4-FFF2-40B4-BE49-F238E27FC236}">
                      <a16:creationId xmlns:a16="http://schemas.microsoft.com/office/drawing/2014/main" id="{2F101344-ED5A-4023-A7F7-B33BFFE1CB02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Freeform 152">
                  <a:extLst>
                    <a:ext uri="{FF2B5EF4-FFF2-40B4-BE49-F238E27FC236}">
                      <a16:creationId xmlns:a16="http://schemas.microsoft.com/office/drawing/2014/main" id="{8090F726-5804-4E00-9F37-74012EB6C3D8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Freeform 153">
                  <a:extLst>
                    <a:ext uri="{FF2B5EF4-FFF2-40B4-BE49-F238E27FC236}">
                      <a16:creationId xmlns:a16="http://schemas.microsoft.com/office/drawing/2014/main" id="{DB3CA7C7-8E0E-4425-A80A-626014C942C2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0" name="Freeform 154">
                  <a:extLst>
                    <a:ext uri="{FF2B5EF4-FFF2-40B4-BE49-F238E27FC236}">
                      <a16:creationId xmlns:a16="http://schemas.microsoft.com/office/drawing/2014/main" id="{531959B5-8ED5-42A1-8509-CA5DD759FE1B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23B6CF76-E566-490E-A109-DDAE308C0BA1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56">
                  <a:extLst>
                    <a:ext uri="{FF2B5EF4-FFF2-40B4-BE49-F238E27FC236}">
                      <a16:creationId xmlns:a16="http://schemas.microsoft.com/office/drawing/2014/main" id="{680B2367-2BD5-452C-92A5-0827EBC19926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32" name="Group 1131">
              <a:extLst>
                <a:ext uri="{FF2B5EF4-FFF2-40B4-BE49-F238E27FC236}">
                  <a16:creationId xmlns:a16="http://schemas.microsoft.com/office/drawing/2014/main" id="{28AA4EB4-F7ED-4D05-A701-72DFE89483C9}"/>
                </a:ext>
              </a:extLst>
            </p:cNvPr>
            <p:cNvGrpSpPr/>
            <p:nvPr/>
          </p:nvGrpSpPr>
          <p:grpSpPr>
            <a:xfrm>
              <a:off x="6883364" y="1982173"/>
              <a:ext cx="818632" cy="1161598"/>
              <a:chOff x="1411550" y="1954881"/>
              <a:chExt cx="818632" cy="1161598"/>
            </a:xfrm>
          </p:grpSpPr>
          <p:grpSp>
            <p:nvGrpSpPr>
              <p:cNvPr id="1167" name="Group 1166">
                <a:extLst>
                  <a:ext uri="{FF2B5EF4-FFF2-40B4-BE49-F238E27FC236}">
                    <a16:creationId xmlns:a16="http://schemas.microsoft.com/office/drawing/2014/main" id="{C7E2C4A4-F4B4-4369-AD89-EE0E7F82A2D0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90" name="Freeform 147">
                  <a:extLst>
                    <a:ext uri="{FF2B5EF4-FFF2-40B4-BE49-F238E27FC236}">
                      <a16:creationId xmlns:a16="http://schemas.microsoft.com/office/drawing/2014/main" id="{D1DCA50E-41BE-4AC4-A2A1-66DB9F7B1E79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1" name="Freeform 148">
                  <a:extLst>
                    <a:ext uri="{FF2B5EF4-FFF2-40B4-BE49-F238E27FC236}">
                      <a16:creationId xmlns:a16="http://schemas.microsoft.com/office/drawing/2014/main" id="{002F374A-0105-4A29-B1D0-D0B4FA86B2A4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2" name="Freeform 149">
                  <a:extLst>
                    <a:ext uri="{FF2B5EF4-FFF2-40B4-BE49-F238E27FC236}">
                      <a16:creationId xmlns:a16="http://schemas.microsoft.com/office/drawing/2014/main" id="{C75E4041-03D9-4F5D-8617-094600E2CC58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3" name="Freeform 150">
                  <a:extLst>
                    <a:ext uri="{FF2B5EF4-FFF2-40B4-BE49-F238E27FC236}">
                      <a16:creationId xmlns:a16="http://schemas.microsoft.com/office/drawing/2014/main" id="{E751BEE5-937A-4AAC-9641-F8A53CB6ACEF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4" name="Freeform 151">
                  <a:extLst>
                    <a:ext uri="{FF2B5EF4-FFF2-40B4-BE49-F238E27FC236}">
                      <a16:creationId xmlns:a16="http://schemas.microsoft.com/office/drawing/2014/main" id="{1115E84C-5C0F-48F1-9E79-9F7070839273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5" name="Freeform 152">
                  <a:extLst>
                    <a:ext uri="{FF2B5EF4-FFF2-40B4-BE49-F238E27FC236}">
                      <a16:creationId xmlns:a16="http://schemas.microsoft.com/office/drawing/2014/main" id="{408370C5-16C2-4CA1-98B7-63F55D55788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6" name="Freeform 153">
                  <a:extLst>
                    <a:ext uri="{FF2B5EF4-FFF2-40B4-BE49-F238E27FC236}">
                      <a16:creationId xmlns:a16="http://schemas.microsoft.com/office/drawing/2014/main" id="{755055C6-69C6-47FB-9D22-3D5A37581CA1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7" name="Freeform 154">
                  <a:extLst>
                    <a:ext uri="{FF2B5EF4-FFF2-40B4-BE49-F238E27FC236}">
                      <a16:creationId xmlns:a16="http://schemas.microsoft.com/office/drawing/2014/main" id="{C4278B61-CBEE-4AAC-AA3E-F47B2921B921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C533D8F0-83EF-4C3B-BF7A-65C0A895E57F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9" name="Freeform 156">
                  <a:extLst>
                    <a:ext uri="{FF2B5EF4-FFF2-40B4-BE49-F238E27FC236}">
                      <a16:creationId xmlns:a16="http://schemas.microsoft.com/office/drawing/2014/main" id="{4CC314A3-F6D3-43C9-8658-D063C06E831C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68" name="Group 1167">
                <a:extLst>
                  <a:ext uri="{FF2B5EF4-FFF2-40B4-BE49-F238E27FC236}">
                    <a16:creationId xmlns:a16="http://schemas.microsoft.com/office/drawing/2014/main" id="{A9D585B0-95D3-42D5-9F16-86CAA4310600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80" name="Freeform 147">
                  <a:extLst>
                    <a:ext uri="{FF2B5EF4-FFF2-40B4-BE49-F238E27FC236}">
                      <a16:creationId xmlns:a16="http://schemas.microsoft.com/office/drawing/2014/main" id="{33578672-3D82-4919-BDBC-2AAC1F98919B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1" name="Freeform 148">
                  <a:extLst>
                    <a:ext uri="{FF2B5EF4-FFF2-40B4-BE49-F238E27FC236}">
                      <a16:creationId xmlns:a16="http://schemas.microsoft.com/office/drawing/2014/main" id="{85F56E63-1646-4C35-94A7-7CD4C3662AC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2" name="Freeform 149">
                  <a:extLst>
                    <a:ext uri="{FF2B5EF4-FFF2-40B4-BE49-F238E27FC236}">
                      <a16:creationId xmlns:a16="http://schemas.microsoft.com/office/drawing/2014/main" id="{5E3AFE29-E4C9-4459-9008-09C9A9A9C78E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3" name="Freeform 150">
                  <a:extLst>
                    <a:ext uri="{FF2B5EF4-FFF2-40B4-BE49-F238E27FC236}">
                      <a16:creationId xmlns:a16="http://schemas.microsoft.com/office/drawing/2014/main" id="{5C982D38-A274-4641-B355-8B6A5F593F19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4" name="Freeform 151">
                  <a:extLst>
                    <a:ext uri="{FF2B5EF4-FFF2-40B4-BE49-F238E27FC236}">
                      <a16:creationId xmlns:a16="http://schemas.microsoft.com/office/drawing/2014/main" id="{423BDC1A-894B-43C1-A7A4-0379DF3DB0D7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5" name="Freeform 152">
                  <a:extLst>
                    <a:ext uri="{FF2B5EF4-FFF2-40B4-BE49-F238E27FC236}">
                      <a16:creationId xmlns:a16="http://schemas.microsoft.com/office/drawing/2014/main" id="{5F5DDEB8-E91A-4D09-BCEF-CFCFAFE51116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6" name="Freeform 153">
                  <a:extLst>
                    <a:ext uri="{FF2B5EF4-FFF2-40B4-BE49-F238E27FC236}">
                      <a16:creationId xmlns:a16="http://schemas.microsoft.com/office/drawing/2014/main" id="{7CD0BDAD-1C55-4A92-B3DC-2E1925B14005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7" name="Freeform 154">
                  <a:extLst>
                    <a:ext uri="{FF2B5EF4-FFF2-40B4-BE49-F238E27FC236}">
                      <a16:creationId xmlns:a16="http://schemas.microsoft.com/office/drawing/2014/main" id="{3ED54DFC-2A6A-4084-A32C-B057BC90CD3E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8" name="Oval 1187">
                  <a:extLst>
                    <a:ext uri="{FF2B5EF4-FFF2-40B4-BE49-F238E27FC236}">
                      <a16:creationId xmlns:a16="http://schemas.microsoft.com/office/drawing/2014/main" id="{670BE80F-4873-4FBB-826C-4FE8735C5D02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9" name="Freeform 156">
                  <a:extLst>
                    <a:ext uri="{FF2B5EF4-FFF2-40B4-BE49-F238E27FC236}">
                      <a16:creationId xmlns:a16="http://schemas.microsoft.com/office/drawing/2014/main" id="{B407DB56-84B1-401F-8632-2DCFF61889AE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69" name="Group 1168">
                <a:extLst>
                  <a:ext uri="{FF2B5EF4-FFF2-40B4-BE49-F238E27FC236}">
                    <a16:creationId xmlns:a16="http://schemas.microsoft.com/office/drawing/2014/main" id="{EAEEDA5F-9F20-4EDE-AFEA-1AC72091CDBF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70" name="Freeform 147">
                  <a:extLst>
                    <a:ext uri="{FF2B5EF4-FFF2-40B4-BE49-F238E27FC236}">
                      <a16:creationId xmlns:a16="http://schemas.microsoft.com/office/drawing/2014/main" id="{EE0CBE8D-072F-4562-A35D-3C0628BAA519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1" name="Freeform 148">
                  <a:extLst>
                    <a:ext uri="{FF2B5EF4-FFF2-40B4-BE49-F238E27FC236}">
                      <a16:creationId xmlns:a16="http://schemas.microsoft.com/office/drawing/2014/main" id="{1CC232B1-89EF-45F8-86A5-8AA126720927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2" name="Freeform 149">
                  <a:extLst>
                    <a:ext uri="{FF2B5EF4-FFF2-40B4-BE49-F238E27FC236}">
                      <a16:creationId xmlns:a16="http://schemas.microsoft.com/office/drawing/2014/main" id="{7ADF0864-3DAC-47BF-AF28-F739AD3EA3DE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3" name="Freeform 150">
                  <a:extLst>
                    <a:ext uri="{FF2B5EF4-FFF2-40B4-BE49-F238E27FC236}">
                      <a16:creationId xmlns:a16="http://schemas.microsoft.com/office/drawing/2014/main" id="{DAFBBB84-B97A-484B-97AC-8FC925C10016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4" name="Freeform 151">
                  <a:extLst>
                    <a:ext uri="{FF2B5EF4-FFF2-40B4-BE49-F238E27FC236}">
                      <a16:creationId xmlns:a16="http://schemas.microsoft.com/office/drawing/2014/main" id="{4CEF1BB8-199A-45EE-BCD9-C44B0C0D3627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5" name="Freeform 152">
                  <a:extLst>
                    <a:ext uri="{FF2B5EF4-FFF2-40B4-BE49-F238E27FC236}">
                      <a16:creationId xmlns:a16="http://schemas.microsoft.com/office/drawing/2014/main" id="{A8EC73C7-EA4A-4B89-ADD6-91475B85355A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6" name="Freeform 153">
                  <a:extLst>
                    <a:ext uri="{FF2B5EF4-FFF2-40B4-BE49-F238E27FC236}">
                      <a16:creationId xmlns:a16="http://schemas.microsoft.com/office/drawing/2014/main" id="{0E3FFACB-8325-47E7-974A-C9C35CAEADE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7" name="Freeform 154">
                  <a:extLst>
                    <a:ext uri="{FF2B5EF4-FFF2-40B4-BE49-F238E27FC236}">
                      <a16:creationId xmlns:a16="http://schemas.microsoft.com/office/drawing/2014/main" id="{E2FE1979-D4DE-4258-9818-1150468535A6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8" name="Oval 1177">
                  <a:extLst>
                    <a:ext uri="{FF2B5EF4-FFF2-40B4-BE49-F238E27FC236}">
                      <a16:creationId xmlns:a16="http://schemas.microsoft.com/office/drawing/2014/main" id="{B263E24D-8C12-41DC-AAF8-CA0BDCB94A0B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9" name="Freeform 156">
                  <a:extLst>
                    <a:ext uri="{FF2B5EF4-FFF2-40B4-BE49-F238E27FC236}">
                      <a16:creationId xmlns:a16="http://schemas.microsoft.com/office/drawing/2014/main" id="{0167E28C-3B44-4204-8FA9-70036B71F882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94130DA7-550F-45BF-915A-83DEA31752B9}"/>
                </a:ext>
              </a:extLst>
            </p:cNvPr>
            <p:cNvGrpSpPr/>
            <p:nvPr/>
          </p:nvGrpSpPr>
          <p:grpSpPr>
            <a:xfrm>
              <a:off x="7417328" y="1992838"/>
              <a:ext cx="818632" cy="1161598"/>
              <a:chOff x="1411550" y="1954881"/>
              <a:chExt cx="818632" cy="1161598"/>
            </a:xfrm>
          </p:grpSpPr>
          <p:grpSp>
            <p:nvGrpSpPr>
              <p:cNvPr id="1134" name="Group 1133">
                <a:extLst>
                  <a:ext uri="{FF2B5EF4-FFF2-40B4-BE49-F238E27FC236}">
                    <a16:creationId xmlns:a16="http://schemas.microsoft.com/office/drawing/2014/main" id="{1B39ED40-2E9E-4C5E-B5BC-1C30BF61DE68}"/>
                  </a:ext>
                </a:extLst>
              </p:cNvPr>
              <p:cNvGrpSpPr/>
              <p:nvPr/>
            </p:nvGrpSpPr>
            <p:grpSpPr>
              <a:xfrm>
                <a:off x="1411550" y="228156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57" name="Freeform 147">
                  <a:extLst>
                    <a:ext uri="{FF2B5EF4-FFF2-40B4-BE49-F238E27FC236}">
                      <a16:creationId xmlns:a16="http://schemas.microsoft.com/office/drawing/2014/main" id="{B7E78E5B-84B7-4F0D-8850-8C09B5D1FC87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8" name="Freeform 148">
                  <a:extLst>
                    <a:ext uri="{FF2B5EF4-FFF2-40B4-BE49-F238E27FC236}">
                      <a16:creationId xmlns:a16="http://schemas.microsoft.com/office/drawing/2014/main" id="{D77C5FF6-94E1-482C-8C96-1577314AED2E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9" name="Freeform 149">
                  <a:extLst>
                    <a:ext uri="{FF2B5EF4-FFF2-40B4-BE49-F238E27FC236}">
                      <a16:creationId xmlns:a16="http://schemas.microsoft.com/office/drawing/2014/main" id="{460D1DA5-B627-45E0-89D1-4277324C306B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0" name="Freeform 150">
                  <a:extLst>
                    <a:ext uri="{FF2B5EF4-FFF2-40B4-BE49-F238E27FC236}">
                      <a16:creationId xmlns:a16="http://schemas.microsoft.com/office/drawing/2014/main" id="{7AED39FE-9487-4BB7-9432-2B5FA40C59FF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1" name="Freeform 151">
                  <a:extLst>
                    <a:ext uri="{FF2B5EF4-FFF2-40B4-BE49-F238E27FC236}">
                      <a16:creationId xmlns:a16="http://schemas.microsoft.com/office/drawing/2014/main" id="{AD7D2625-ADC0-4866-8561-36EAC12A3C54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2" name="Freeform 152">
                  <a:extLst>
                    <a:ext uri="{FF2B5EF4-FFF2-40B4-BE49-F238E27FC236}">
                      <a16:creationId xmlns:a16="http://schemas.microsoft.com/office/drawing/2014/main" id="{FCECF27C-6379-40BE-9637-FD29E4B0ADA3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3" name="Freeform 153">
                  <a:extLst>
                    <a:ext uri="{FF2B5EF4-FFF2-40B4-BE49-F238E27FC236}">
                      <a16:creationId xmlns:a16="http://schemas.microsoft.com/office/drawing/2014/main" id="{81449FCD-70BC-4CDB-9A00-31998435DD7D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4" name="Freeform 154">
                  <a:extLst>
                    <a:ext uri="{FF2B5EF4-FFF2-40B4-BE49-F238E27FC236}">
                      <a16:creationId xmlns:a16="http://schemas.microsoft.com/office/drawing/2014/main" id="{F801DF2E-39BB-4F8E-8E55-835766F15D80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5" name="Oval 1164">
                  <a:extLst>
                    <a:ext uri="{FF2B5EF4-FFF2-40B4-BE49-F238E27FC236}">
                      <a16:creationId xmlns:a16="http://schemas.microsoft.com/office/drawing/2014/main" id="{E05BDAA3-1D2C-4EE5-8FA6-39E86F83FF37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6" name="Freeform 156">
                  <a:extLst>
                    <a:ext uri="{FF2B5EF4-FFF2-40B4-BE49-F238E27FC236}">
                      <a16:creationId xmlns:a16="http://schemas.microsoft.com/office/drawing/2014/main" id="{4A168DD7-3F92-4BD6-96D6-58570072CFE3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5" name="Group 1134">
                <a:extLst>
                  <a:ext uri="{FF2B5EF4-FFF2-40B4-BE49-F238E27FC236}">
                    <a16:creationId xmlns:a16="http://schemas.microsoft.com/office/drawing/2014/main" id="{3A396A2A-A47A-4041-B2BD-79B23068C5A0}"/>
                  </a:ext>
                </a:extLst>
              </p:cNvPr>
              <p:cNvGrpSpPr/>
              <p:nvPr/>
            </p:nvGrpSpPr>
            <p:grpSpPr>
              <a:xfrm>
                <a:off x="1651775" y="210550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47" name="Freeform 147">
                  <a:extLst>
                    <a:ext uri="{FF2B5EF4-FFF2-40B4-BE49-F238E27FC236}">
                      <a16:creationId xmlns:a16="http://schemas.microsoft.com/office/drawing/2014/main" id="{77F96CCA-554F-4CB2-B014-FD504BDD982B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Freeform 148">
                  <a:extLst>
                    <a:ext uri="{FF2B5EF4-FFF2-40B4-BE49-F238E27FC236}">
                      <a16:creationId xmlns:a16="http://schemas.microsoft.com/office/drawing/2014/main" id="{406CEC6F-3CE9-48E0-956D-C315A463B7D1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Freeform 149">
                  <a:extLst>
                    <a:ext uri="{FF2B5EF4-FFF2-40B4-BE49-F238E27FC236}">
                      <a16:creationId xmlns:a16="http://schemas.microsoft.com/office/drawing/2014/main" id="{256756AB-F72C-4B81-A305-0FB4DE3C8B26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Freeform 150">
                  <a:extLst>
                    <a:ext uri="{FF2B5EF4-FFF2-40B4-BE49-F238E27FC236}">
                      <a16:creationId xmlns:a16="http://schemas.microsoft.com/office/drawing/2014/main" id="{443711AB-B865-4CF2-A5D1-319B9FC1ACBC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reeform 151">
                  <a:extLst>
                    <a:ext uri="{FF2B5EF4-FFF2-40B4-BE49-F238E27FC236}">
                      <a16:creationId xmlns:a16="http://schemas.microsoft.com/office/drawing/2014/main" id="{7DAEEC54-8188-4668-9FC8-D39DDB9C48F9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2" name="Freeform 152">
                  <a:extLst>
                    <a:ext uri="{FF2B5EF4-FFF2-40B4-BE49-F238E27FC236}">
                      <a16:creationId xmlns:a16="http://schemas.microsoft.com/office/drawing/2014/main" id="{78765B09-B6DC-4E29-9FB3-720CCD96379C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3" name="Freeform 153">
                  <a:extLst>
                    <a:ext uri="{FF2B5EF4-FFF2-40B4-BE49-F238E27FC236}">
                      <a16:creationId xmlns:a16="http://schemas.microsoft.com/office/drawing/2014/main" id="{571E2365-FCBB-4593-9F42-843CF682A836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4" name="Freeform 154">
                  <a:extLst>
                    <a:ext uri="{FF2B5EF4-FFF2-40B4-BE49-F238E27FC236}">
                      <a16:creationId xmlns:a16="http://schemas.microsoft.com/office/drawing/2014/main" id="{FE157504-E128-432D-A7A6-8EFB8802DBC6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Oval 1154">
                  <a:extLst>
                    <a:ext uri="{FF2B5EF4-FFF2-40B4-BE49-F238E27FC236}">
                      <a16:creationId xmlns:a16="http://schemas.microsoft.com/office/drawing/2014/main" id="{7CBDAA64-0BDE-47AA-A7DB-C7844CDF727D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6" name="Freeform 156">
                  <a:extLst>
                    <a:ext uri="{FF2B5EF4-FFF2-40B4-BE49-F238E27FC236}">
                      <a16:creationId xmlns:a16="http://schemas.microsoft.com/office/drawing/2014/main" id="{4FB0150C-34BC-4A9F-9452-829DB81F70E0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D9F63F4A-EC98-4402-8BEF-08134534E537}"/>
                  </a:ext>
                </a:extLst>
              </p:cNvPr>
              <p:cNvGrpSpPr/>
              <p:nvPr/>
            </p:nvGrpSpPr>
            <p:grpSpPr>
              <a:xfrm>
                <a:off x="1883953" y="1954881"/>
                <a:ext cx="346229" cy="834918"/>
                <a:chOff x="2916455" y="2098307"/>
                <a:chExt cx="606391" cy="2319689"/>
              </a:xfrm>
            </p:grpSpPr>
            <p:sp>
              <p:nvSpPr>
                <p:cNvPr id="1137" name="Freeform 147">
                  <a:extLst>
                    <a:ext uri="{FF2B5EF4-FFF2-40B4-BE49-F238E27FC236}">
                      <a16:creationId xmlns:a16="http://schemas.microsoft.com/office/drawing/2014/main" id="{F7488A2B-EDD4-47A3-9B90-CB2FA962120C}"/>
                    </a:ext>
                  </a:extLst>
                </p:cNvPr>
                <p:cNvSpPr/>
                <p:nvPr/>
              </p:nvSpPr>
              <p:spPr>
                <a:xfrm>
                  <a:off x="3108677" y="2319688"/>
                  <a:ext cx="173538" cy="2098308"/>
                </a:xfrm>
                <a:custGeom>
                  <a:avLst/>
                  <a:gdLst>
                    <a:gd name="connsiteX0" fmla="*/ 173538 w 173538"/>
                    <a:gd name="connsiteY0" fmla="*/ 2098308 h 2098308"/>
                    <a:gd name="connsiteX1" fmla="*/ 163912 w 173538"/>
                    <a:gd name="connsiteY1" fmla="*/ 1694047 h 2098308"/>
                    <a:gd name="connsiteX2" fmla="*/ 144662 w 173538"/>
                    <a:gd name="connsiteY2" fmla="*/ 1530417 h 2098308"/>
                    <a:gd name="connsiteX3" fmla="*/ 135037 w 173538"/>
                    <a:gd name="connsiteY3" fmla="*/ 1424539 h 2098308"/>
                    <a:gd name="connsiteX4" fmla="*/ 144662 w 173538"/>
                    <a:gd name="connsiteY4" fmla="*/ 789272 h 2098308"/>
                    <a:gd name="connsiteX5" fmla="*/ 163912 w 173538"/>
                    <a:gd name="connsiteY5" fmla="*/ 654518 h 2098308"/>
                    <a:gd name="connsiteX6" fmla="*/ 173538 w 173538"/>
                    <a:gd name="connsiteY6" fmla="*/ 625643 h 2098308"/>
                    <a:gd name="connsiteX7" fmla="*/ 163912 w 173538"/>
                    <a:gd name="connsiteY7" fmla="*/ 519765 h 2098308"/>
                    <a:gd name="connsiteX8" fmla="*/ 115786 w 173538"/>
                    <a:gd name="connsiteY8" fmla="*/ 433137 h 2098308"/>
                    <a:gd name="connsiteX9" fmla="*/ 96536 w 173538"/>
                    <a:gd name="connsiteY9" fmla="*/ 394636 h 2098308"/>
                    <a:gd name="connsiteX10" fmla="*/ 67660 w 173538"/>
                    <a:gd name="connsiteY10" fmla="*/ 317634 h 2098308"/>
                    <a:gd name="connsiteX11" fmla="*/ 58035 w 173538"/>
                    <a:gd name="connsiteY11" fmla="*/ 269508 h 2098308"/>
                    <a:gd name="connsiteX12" fmla="*/ 19534 w 173538"/>
                    <a:gd name="connsiteY12" fmla="*/ 154005 h 2098308"/>
                    <a:gd name="connsiteX13" fmla="*/ 283 w 173538"/>
                    <a:gd name="connsiteY13" fmla="*/ 19251 h 2098308"/>
                    <a:gd name="connsiteX14" fmla="*/ 283 w 173538"/>
                    <a:gd name="connsiteY14" fmla="*/ 0 h 209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3538" h="2098308">
                      <a:moveTo>
                        <a:pt x="173538" y="2098308"/>
                      </a:moveTo>
                      <a:cubicBezTo>
                        <a:pt x="170329" y="1963554"/>
                        <a:pt x="170757" y="1828665"/>
                        <a:pt x="163912" y="1694047"/>
                      </a:cubicBezTo>
                      <a:cubicBezTo>
                        <a:pt x="161123" y="1639198"/>
                        <a:pt x="150513" y="1585024"/>
                        <a:pt x="144662" y="1530417"/>
                      </a:cubicBezTo>
                      <a:cubicBezTo>
                        <a:pt x="140887" y="1495180"/>
                        <a:pt x="138245" y="1459832"/>
                        <a:pt x="135037" y="1424539"/>
                      </a:cubicBezTo>
                      <a:cubicBezTo>
                        <a:pt x="138245" y="1212783"/>
                        <a:pt x="139017" y="1000977"/>
                        <a:pt x="144662" y="789272"/>
                      </a:cubicBezTo>
                      <a:cubicBezTo>
                        <a:pt x="145556" y="755755"/>
                        <a:pt x="154523" y="692072"/>
                        <a:pt x="163912" y="654518"/>
                      </a:cubicBezTo>
                      <a:cubicBezTo>
                        <a:pt x="166373" y="644675"/>
                        <a:pt x="170329" y="635268"/>
                        <a:pt x="173538" y="625643"/>
                      </a:cubicBezTo>
                      <a:cubicBezTo>
                        <a:pt x="170329" y="590350"/>
                        <a:pt x="168924" y="554847"/>
                        <a:pt x="163912" y="519765"/>
                      </a:cubicBezTo>
                      <a:cubicBezTo>
                        <a:pt x="158588" y="482498"/>
                        <a:pt x="133424" y="468413"/>
                        <a:pt x="115786" y="433137"/>
                      </a:cubicBezTo>
                      <a:lnTo>
                        <a:pt x="96536" y="394636"/>
                      </a:lnTo>
                      <a:cubicBezTo>
                        <a:pt x="64608" y="235010"/>
                        <a:pt x="110150" y="430944"/>
                        <a:pt x="67660" y="317634"/>
                      </a:cubicBezTo>
                      <a:cubicBezTo>
                        <a:pt x="61916" y="302316"/>
                        <a:pt x="62003" y="285379"/>
                        <a:pt x="58035" y="269508"/>
                      </a:cubicBezTo>
                      <a:cubicBezTo>
                        <a:pt x="42038" y="205519"/>
                        <a:pt x="41541" y="209023"/>
                        <a:pt x="19534" y="154005"/>
                      </a:cubicBezTo>
                      <a:cubicBezTo>
                        <a:pt x="10199" y="97997"/>
                        <a:pt x="6307" y="79489"/>
                        <a:pt x="283" y="19251"/>
                      </a:cubicBezTo>
                      <a:cubicBezTo>
                        <a:pt x="-355" y="12866"/>
                        <a:pt x="283" y="6417"/>
                        <a:pt x="283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8" name="Freeform 148">
                  <a:extLst>
                    <a:ext uri="{FF2B5EF4-FFF2-40B4-BE49-F238E27FC236}">
                      <a16:creationId xmlns:a16="http://schemas.microsoft.com/office/drawing/2014/main" id="{1067ADA9-C4CC-4AD0-8D34-3DB014B520BF}"/>
                    </a:ext>
                  </a:extLst>
                </p:cNvPr>
                <p:cNvSpPr/>
                <p:nvPr/>
              </p:nvSpPr>
              <p:spPr>
                <a:xfrm>
                  <a:off x="2916455" y="3734602"/>
                  <a:ext cx="346509" cy="259882"/>
                </a:xfrm>
                <a:custGeom>
                  <a:avLst/>
                  <a:gdLst>
                    <a:gd name="connsiteX0" fmla="*/ 346509 w 346509"/>
                    <a:gd name="connsiteY0" fmla="*/ 259882 h 259882"/>
                    <a:gd name="connsiteX1" fmla="*/ 308008 w 346509"/>
                    <a:gd name="connsiteY1" fmla="*/ 211756 h 259882"/>
                    <a:gd name="connsiteX2" fmla="*/ 288758 w 346509"/>
                    <a:gd name="connsiteY2" fmla="*/ 182880 h 259882"/>
                    <a:gd name="connsiteX3" fmla="*/ 250257 w 346509"/>
                    <a:gd name="connsiteY3" fmla="*/ 144379 h 259882"/>
                    <a:gd name="connsiteX4" fmla="*/ 231006 w 346509"/>
                    <a:gd name="connsiteY4" fmla="*/ 115503 h 259882"/>
                    <a:gd name="connsiteX5" fmla="*/ 202130 w 346509"/>
                    <a:gd name="connsiteY5" fmla="*/ 86627 h 259882"/>
                    <a:gd name="connsiteX6" fmla="*/ 134753 w 346509"/>
                    <a:gd name="connsiteY6" fmla="*/ 0 h 259882"/>
                    <a:gd name="connsiteX7" fmla="*/ 125128 w 346509"/>
                    <a:gd name="connsiteY7" fmla="*/ 28876 h 259882"/>
                    <a:gd name="connsiteX8" fmla="*/ 96252 w 346509"/>
                    <a:gd name="connsiteY8" fmla="*/ 96253 h 259882"/>
                    <a:gd name="connsiteX9" fmla="*/ 86627 w 346509"/>
                    <a:gd name="connsiteY9" fmla="*/ 134754 h 259882"/>
                    <a:gd name="connsiteX10" fmla="*/ 67377 w 346509"/>
                    <a:gd name="connsiteY10" fmla="*/ 192505 h 259882"/>
                    <a:gd name="connsiteX11" fmla="*/ 0 w 346509"/>
                    <a:gd name="connsiteY11" fmla="*/ 259882 h 2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6509" h="259882">
                      <a:moveTo>
                        <a:pt x="346509" y="259882"/>
                      </a:moveTo>
                      <a:cubicBezTo>
                        <a:pt x="333675" y="243840"/>
                        <a:pt x="320334" y="228191"/>
                        <a:pt x="308008" y="211756"/>
                      </a:cubicBezTo>
                      <a:cubicBezTo>
                        <a:pt x="301067" y="202502"/>
                        <a:pt x="296286" y="191663"/>
                        <a:pt x="288758" y="182880"/>
                      </a:cubicBezTo>
                      <a:cubicBezTo>
                        <a:pt x="276947" y="169100"/>
                        <a:pt x="262069" y="158159"/>
                        <a:pt x="250257" y="144379"/>
                      </a:cubicBezTo>
                      <a:cubicBezTo>
                        <a:pt x="242728" y="135596"/>
                        <a:pt x="238412" y="124390"/>
                        <a:pt x="231006" y="115503"/>
                      </a:cubicBezTo>
                      <a:cubicBezTo>
                        <a:pt x="222292" y="105046"/>
                        <a:pt x="211174" y="96801"/>
                        <a:pt x="202130" y="86627"/>
                      </a:cubicBezTo>
                      <a:cubicBezTo>
                        <a:pt x="157705" y="36649"/>
                        <a:pt x="162776" y="42035"/>
                        <a:pt x="134753" y="0"/>
                      </a:cubicBezTo>
                      <a:cubicBezTo>
                        <a:pt x="131545" y="9625"/>
                        <a:pt x="128896" y="19456"/>
                        <a:pt x="125128" y="28876"/>
                      </a:cubicBezTo>
                      <a:cubicBezTo>
                        <a:pt x="116053" y="51563"/>
                        <a:pt x="104602" y="73289"/>
                        <a:pt x="96252" y="96253"/>
                      </a:cubicBezTo>
                      <a:cubicBezTo>
                        <a:pt x="91731" y="108685"/>
                        <a:pt x="90428" y="122083"/>
                        <a:pt x="86627" y="134754"/>
                      </a:cubicBezTo>
                      <a:cubicBezTo>
                        <a:pt x="80796" y="154190"/>
                        <a:pt x="81725" y="178157"/>
                        <a:pt x="67377" y="192505"/>
                      </a:cubicBezTo>
                      <a:lnTo>
                        <a:pt x="0" y="259882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9" name="Freeform 149">
                  <a:extLst>
                    <a:ext uri="{FF2B5EF4-FFF2-40B4-BE49-F238E27FC236}">
                      <a16:creationId xmlns:a16="http://schemas.microsoft.com/office/drawing/2014/main" id="{53ADF54E-1EE3-4AB6-B748-53468EE8D116}"/>
                    </a:ext>
                  </a:extLst>
                </p:cNvPr>
                <p:cNvSpPr/>
                <p:nvPr/>
              </p:nvSpPr>
              <p:spPr>
                <a:xfrm>
                  <a:off x="3195587" y="2396691"/>
                  <a:ext cx="173255" cy="240631"/>
                </a:xfrm>
                <a:custGeom>
                  <a:avLst/>
                  <a:gdLst>
                    <a:gd name="connsiteX0" fmla="*/ 0 w 173255"/>
                    <a:gd name="connsiteY0" fmla="*/ 240631 h 240631"/>
                    <a:gd name="connsiteX1" fmla="*/ 9626 w 173255"/>
                    <a:gd name="connsiteY1" fmla="*/ 182880 h 240631"/>
                    <a:gd name="connsiteX2" fmla="*/ 19251 w 173255"/>
                    <a:gd name="connsiteY2" fmla="*/ 86627 h 240631"/>
                    <a:gd name="connsiteX3" fmla="*/ 38501 w 173255"/>
                    <a:gd name="connsiteY3" fmla="*/ 28875 h 240631"/>
                    <a:gd name="connsiteX4" fmla="*/ 57752 w 173255"/>
                    <a:gd name="connsiteY4" fmla="*/ 0 h 240631"/>
                    <a:gd name="connsiteX5" fmla="*/ 86628 w 173255"/>
                    <a:gd name="connsiteY5" fmla="*/ 9625 h 240631"/>
                    <a:gd name="connsiteX6" fmla="*/ 144379 w 173255"/>
                    <a:gd name="connsiteY6" fmla="*/ 105877 h 240631"/>
                    <a:gd name="connsiteX7" fmla="*/ 154005 w 173255"/>
                    <a:gd name="connsiteY7" fmla="*/ 134753 h 240631"/>
                    <a:gd name="connsiteX8" fmla="*/ 173255 w 173255"/>
                    <a:gd name="connsiteY8" fmla="*/ 163629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255" h="240631">
                      <a:moveTo>
                        <a:pt x="0" y="240631"/>
                      </a:moveTo>
                      <a:cubicBezTo>
                        <a:pt x="3209" y="221381"/>
                        <a:pt x="7205" y="202245"/>
                        <a:pt x="9626" y="182880"/>
                      </a:cubicBezTo>
                      <a:cubicBezTo>
                        <a:pt x="13626" y="150885"/>
                        <a:pt x="13309" y="118319"/>
                        <a:pt x="19251" y="86627"/>
                      </a:cubicBezTo>
                      <a:cubicBezTo>
                        <a:pt x="22990" y="66683"/>
                        <a:pt x="27245" y="45759"/>
                        <a:pt x="38501" y="28875"/>
                      </a:cubicBezTo>
                      <a:lnTo>
                        <a:pt x="57752" y="0"/>
                      </a:lnTo>
                      <a:cubicBezTo>
                        <a:pt x="67377" y="3208"/>
                        <a:pt x="79454" y="2451"/>
                        <a:pt x="86628" y="9625"/>
                      </a:cubicBezTo>
                      <a:cubicBezTo>
                        <a:pt x="103737" y="26734"/>
                        <a:pt x="132985" y="79292"/>
                        <a:pt x="144379" y="105877"/>
                      </a:cubicBezTo>
                      <a:cubicBezTo>
                        <a:pt x="148376" y="115203"/>
                        <a:pt x="149468" y="125678"/>
                        <a:pt x="154005" y="134753"/>
                      </a:cubicBezTo>
                      <a:cubicBezTo>
                        <a:pt x="159178" y="145100"/>
                        <a:pt x="173255" y="163629"/>
                        <a:pt x="173255" y="16362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0" name="Freeform 150">
                  <a:extLst>
                    <a:ext uri="{FF2B5EF4-FFF2-40B4-BE49-F238E27FC236}">
                      <a16:creationId xmlns:a16="http://schemas.microsoft.com/office/drawing/2014/main" id="{51308DEC-2B40-4D26-AAD1-EC7BFED01B12}"/>
                    </a:ext>
                  </a:extLst>
                </p:cNvPr>
                <p:cNvSpPr/>
                <p:nvPr/>
              </p:nvSpPr>
              <p:spPr>
                <a:xfrm>
                  <a:off x="2974162" y="2768997"/>
                  <a:ext cx="288802" cy="349588"/>
                </a:xfrm>
                <a:custGeom>
                  <a:avLst/>
                  <a:gdLst>
                    <a:gd name="connsiteX0" fmla="*/ 288802 w 288802"/>
                    <a:gd name="connsiteY0" fmla="*/ 243710 h 349588"/>
                    <a:gd name="connsiteX1" fmla="*/ 231051 w 288802"/>
                    <a:gd name="connsiteY1" fmla="*/ 176334 h 349588"/>
                    <a:gd name="connsiteX2" fmla="*/ 202175 w 288802"/>
                    <a:gd name="connsiteY2" fmla="*/ 137832 h 349588"/>
                    <a:gd name="connsiteX3" fmla="*/ 115547 w 288802"/>
                    <a:gd name="connsiteY3" fmla="*/ 51205 h 349588"/>
                    <a:gd name="connsiteX4" fmla="*/ 105922 w 288802"/>
                    <a:gd name="connsiteY4" fmla="*/ 22329 h 349588"/>
                    <a:gd name="connsiteX5" fmla="*/ 77046 w 288802"/>
                    <a:gd name="connsiteY5" fmla="*/ 3079 h 349588"/>
                    <a:gd name="connsiteX6" fmla="*/ 67421 w 288802"/>
                    <a:gd name="connsiteY6" fmla="*/ 137832 h 349588"/>
                    <a:gd name="connsiteX7" fmla="*/ 38545 w 288802"/>
                    <a:gd name="connsiteY7" fmla="*/ 224460 h 349588"/>
                    <a:gd name="connsiteX8" fmla="*/ 19295 w 288802"/>
                    <a:gd name="connsiteY8" fmla="*/ 253336 h 349588"/>
                    <a:gd name="connsiteX9" fmla="*/ 9670 w 288802"/>
                    <a:gd name="connsiteY9" fmla="*/ 282211 h 349588"/>
                    <a:gd name="connsiteX10" fmla="*/ 44 w 288802"/>
                    <a:gd name="connsiteY10" fmla="*/ 349588 h 34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802" h="349588">
                      <a:moveTo>
                        <a:pt x="288802" y="243710"/>
                      </a:moveTo>
                      <a:cubicBezTo>
                        <a:pt x="269552" y="221251"/>
                        <a:pt x="249782" y="199228"/>
                        <a:pt x="231051" y="176334"/>
                      </a:cubicBezTo>
                      <a:cubicBezTo>
                        <a:pt x="220892" y="163918"/>
                        <a:pt x="213056" y="149620"/>
                        <a:pt x="202175" y="137832"/>
                      </a:cubicBezTo>
                      <a:cubicBezTo>
                        <a:pt x="174476" y="107825"/>
                        <a:pt x="115547" y="51205"/>
                        <a:pt x="115547" y="51205"/>
                      </a:cubicBezTo>
                      <a:cubicBezTo>
                        <a:pt x="112339" y="41580"/>
                        <a:pt x="112260" y="30252"/>
                        <a:pt x="105922" y="22329"/>
                      </a:cubicBezTo>
                      <a:cubicBezTo>
                        <a:pt x="98695" y="13296"/>
                        <a:pt x="80704" y="-7895"/>
                        <a:pt x="77046" y="3079"/>
                      </a:cubicBezTo>
                      <a:cubicBezTo>
                        <a:pt x="62806" y="45800"/>
                        <a:pt x="72394" y="93075"/>
                        <a:pt x="67421" y="137832"/>
                      </a:cubicBezTo>
                      <a:cubicBezTo>
                        <a:pt x="64795" y="161468"/>
                        <a:pt x="48096" y="205359"/>
                        <a:pt x="38545" y="224460"/>
                      </a:cubicBezTo>
                      <a:cubicBezTo>
                        <a:pt x="33372" y="234807"/>
                        <a:pt x="24468" y="242989"/>
                        <a:pt x="19295" y="253336"/>
                      </a:cubicBezTo>
                      <a:cubicBezTo>
                        <a:pt x="14758" y="262411"/>
                        <a:pt x="12131" y="272368"/>
                        <a:pt x="9670" y="282211"/>
                      </a:cubicBezTo>
                      <a:cubicBezTo>
                        <a:pt x="-1214" y="325748"/>
                        <a:pt x="44" y="318246"/>
                        <a:pt x="44" y="349588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1" name="Freeform 151">
                  <a:extLst>
                    <a:ext uri="{FF2B5EF4-FFF2-40B4-BE49-F238E27FC236}">
                      <a16:creationId xmlns:a16="http://schemas.microsoft.com/office/drawing/2014/main" id="{3623CA68-2CC3-4C19-829D-EED3DEDAF605}"/>
                    </a:ext>
                  </a:extLst>
                </p:cNvPr>
                <p:cNvSpPr/>
                <p:nvPr/>
              </p:nvSpPr>
              <p:spPr>
                <a:xfrm>
                  <a:off x="3038368" y="2152980"/>
                  <a:ext cx="50166" cy="192505"/>
                </a:xfrm>
                <a:custGeom>
                  <a:avLst/>
                  <a:gdLst>
                    <a:gd name="connsiteX0" fmla="*/ 50166 w 50166"/>
                    <a:gd name="connsiteY0" fmla="*/ 192505 h 192505"/>
                    <a:gd name="connsiteX1" fmla="*/ 21290 w 50166"/>
                    <a:gd name="connsiteY1" fmla="*/ 105878 h 192505"/>
                    <a:gd name="connsiteX2" fmla="*/ 2040 w 50166"/>
                    <a:gd name="connsiteY2" fmla="*/ 77002 h 192505"/>
                    <a:gd name="connsiteX3" fmla="*/ 2040 w 50166"/>
                    <a:gd name="connsiteY3" fmla="*/ 0 h 19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66" h="192505">
                      <a:moveTo>
                        <a:pt x="50166" y="192505"/>
                      </a:moveTo>
                      <a:cubicBezTo>
                        <a:pt x="40541" y="163629"/>
                        <a:pt x="38173" y="131204"/>
                        <a:pt x="21290" y="105878"/>
                      </a:cubicBezTo>
                      <a:cubicBezTo>
                        <a:pt x="14873" y="96253"/>
                        <a:pt x="4109" y="88384"/>
                        <a:pt x="2040" y="77002"/>
                      </a:cubicBezTo>
                      <a:cubicBezTo>
                        <a:pt x="-2551" y="51749"/>
                        <a:pt x="2040" y="25667"/>
                        <a:pt x="2040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2" name="Freeform 152">
                  <a:extLst>
                    <a:ext uri="{FF2B5EF4-FFF2-40B4-BE49-F238E27FC236}">
                      <a16:creationId xmlns:a16="http://schemas.microsoft.com/office/drawing/2014/main" id="{C358AD8C-87C2-4A57-A28B-D2A0D513A838}"/>
                    </a:ext>
                  </a:extLst>
                </p:cNvPr>
                <p:cNvSpPr/>
                <p:nvPr/>
              </p:nvSpPr>
              <p:spPr>
                <a:xfrm>
                  <a:off x="3122344" y="2098307"/>
                  <a:ext cx="20279" cy="221381"/>
                </a:xfrm>
                <a:custGeom>
                  <a:avLst/>
                  <a:gdLst>
                    <a:gd name="connsiteX0" fmla="*/ 10569 w 20279"/>
                    <a:gd name="connsiteY0" fmla="*/ 221381 h 221381"/>
                    <a:gd name="connsiteX1" fmla="*/ 20194 w 20279"/>
                    <a:gd name="connsiteY1" fmla="*/ 173255 h 221381"/>
                    <a:gd name="connsiteX2" fmla="*/ 944 w 20279"/>
                    <a:gd name="connsiteY2" fmla="*/ 57752 h 221381"/>
                    <a:gd name="connsiteX3" fmla="*/ 944 w 20279"/>
                    <a:gd name="connsiteY3" fmla="*/ 0 h 22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79" h="221381">
                      <a:moveTo>
                        <a:pt x="10569" y="221381"/>
                      </a:moveTo>
                      <a:cubicBezTo>
                        <a:pt x="13777" y="205339"/>
                        <a:pt x="21155" y="189586"/>
                        <a:pt x="20194" y="173255"/>
                      </a:cubicBezTo>
                      <a:cubicBezTo>
                        <a:pt x="17902" y="134290"/>
                        <a:pt x="5254" y="96545"/>
                        <a:pt x="944" y="57752"/>
                      </a:cubicBezTo>
                      <a:cubicBezTo>
                        <a:pt x="-1182" y="38619"/>
                        <a:pt x="944" y="19251"/>
                        <a:pt x="944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3" name="Freeform 153">
                  <a:extLst>
                    <a:ext uri="{FF2B5EF4-FFF2-40B4-BE49-F238E27FC236}">
                      <a16:creationId xmlns:a16="http://schemas.microsoft.com/office/drawing/2014/main" id="{6DBE27DA-99E1-49C2-9A85-3BBFD9A163F3}"/>
                    </a:ext>
                  </a:extLst>
                </p:cNvPr>
                <p:cNvSpPr/>
                <p:nvPr/>
              </p:nvSpPr>
              <p:spPr>
                <a:xfrm>
                  <a:off x="3075411" y="2117557"/>
                  <a:ext cx="39676" cy="202131"/>
                </a:xfrm>
                <a:custGeom>
                  <a:avLst/>
                  <a:gdLst>
                    <a:gd name="connsiteX0" fmla="*/ 39676 w 39676"/>
                    <a:gd name="connsiteY0" fmla="*/ 202131 h 202131"/>
                    <a:gd name="connsiteX1" fmla="*/ 30051 w 39676"/>
                    <a:gd name="connsiteY1" fmla="*/ 105878 h 202131"/>
                    <a:gd name="connsiteX2" fmla="*/ 1175 w 39676"/>
                    <a:gd name="connsiteY2" fmla="*/ 28876 h 202131"/>
                    <a:gd name="connsiteX3" fmla="*/ 1175 w 39676"/>
                    <a:gd name="connsiteY3" fmla="*/ 0 h 20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676" h="202131">
                      <a:moveTo>
                        <a:pt x="39676" y="202131"/>
                      </a:moveTo>
                      <a:cubicBezTo>
                        <a:pt x="36468" y="170047"/>
                        <a:pt x="34611" y="137798"/>
                        <a:pt x="30051" y="105878"/>
                      </a:cubicBezTo>
                      <a:cubicBezTo>
                        <a:pt x="18235" y="23170"/>
                        <a:pt x="24941" y="112060"/>
                        <a:pt x="1175" y="28876"/>
                      </a:cubicBezTo>
                      <a:cubicBezTo>
                        <a:pt x="-1469" y="19621"/>
                        <a:pt x="1175" y="9625"/>
                        <a:pt x="1175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4" name="Freeform 154">
                  <a:extLst>
                    <a:ext uri="{FF2B5EF4-FFF2-40B4-BE49-F238E27FC236}">
                      <a16:creationId xmlns:a16="http://schemas.microsoft.com/office/drawing/2014/main" id="{4090D5CD-4E45-4CA5-964A-C6B0E92BE1E2}"/>
                    </a:ext>
                  </a:extLst>
                </p:cNvPr>
                <p:cNvSpPr/>
                <p:nvPr/>
              </p:nvSpPr>
              <p:spPr>
                <a:xfrm>
                  <a:off x="3127575" y="2147412"/>
                  <a:ext cx="38508" cy="182880"/>
                </a:xfrm>
                <a:custGeom>
                  <a:avLst/>
                  <a:gdLst>
                    <a:gd name="connsiteX0" fmla="*/ 0 w 38508"/>
                    <a:gd name="connsiteY0" fmla="*/ 182880 h 182880"/>
                    <a:gd name="connsiteX1" fmla="*/ 28875 w 38508"/>
                    <a:gd name="connsiteY1" fmla="*/ 57751 h 182880"/>
                    <a:gd name="connsiteX2" fmla="*/ 38501 w 38508"/>
                    <a:gd name="connsiteY2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508" h="182880">
                      <a:moveTo>
                        <a:pt x="0" y="182880"/>
                      </a:moveTo>
                      <a:cubicBezTo>
                        <a:pt x="28643" y="82625"/>
                        <a:pt x="12041" y="150334"/>
                        <a:pt x="28875" y="57751"/>
                      </a:cubicBezTo>
                      <a:cubicBezTo>
                        <a:pt x="39130" y="1348"/>
                        <a:pt x="38501" y="26991"/>
                        <a:pt x="38501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5" name="Oval 1144">
                  <a:extLst>
                    <a:ext uri="{FF2B5EF4-FFF2-40B4-BE49-F238E27FC236}">
                      <a16:creationId xmlns:a16="http://schemas.microsoft.com/office/drawing/2014/main" id="{332B507B-9231-4A8F-B504-FDD2B9416DC6}"/>
                    </a:ext>
                  </a:extLst>
                </p:cNvPr>
                <p:cNvSpPr/>
                <p:nvPr/>
              </p:nvSpPr>
              <p:spPr>
                <a:xfrm rot="1135996">
                  <a:off x="3267383" y="3113070"/>
                  <a:ext cx="90928" cy="389275"/>
                </a:xfrm>
                <a:prstGeom prst="ellipse">
                  <a:avLst/>
                </a:prstGeom>
                <a:solidFill>
                  <a:srgbClr val="FFC000"/>
                </a:solidFill>
                <a:ln w="381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6" name="Freeform 156">
                  <a:extLst>
                    <a:ext uri="{FF2B5EF4-FFF2-40B4-BE49-F238E27FC236}">
                      <a16:creationId xmlns:a16="http://schemas.microsoft.com/office/drawing/2014/main" id="{270E9EDF-CDD4-4543-A97C-34C234490574}"/>
                    </a:ext>
                  </a:extLst>
                </p:cNvPr>
                <p:cNvSpPr/>
                <p:nvPr/>
              </p:nvSpPr>
              <p:spPr>
                <a:xfrm>
                  <a:off x="3243714" y="3359217"/>
                  <a:ext cx="279132" cy="327259"/>
                </a:xfrm>
                <a:custGeom>
                  <a:avLst/>
                  <a:gdLst>
                    <a:gd name="connsiteX0" fmla="*/ 0 w 279132"/>
                    <a:gd name="connsiteY0" fmla="*/ 144379 h 327259"/>
                    <a:gd name="connsiteX1" fmla="*/ 67377 w 279132"/>
                    <a:gd name="connsiteY1" fmla="*/ 96252 h 327259"/>
                    <a:gd name="connsiteX2" fmla="*/ 86627 w 279132"/>
                    <a:gd name="connsiteY2" fmla="*/ 67377 h 327259"/>
                    <a:gd name="connsiteX3" fmla="*/ 115503 w 279132"/>
                    <a:gd name="connsiteY3" fmla="*/ 38501 h 327259"/>
                    <a:gd name="connsiteX4" fmla="*/ 134753 w 279132"/>
                    <a:gd name="connsiteY4" fmla="*/ 9625 h 327259"/>
                    <a:gd name="connsiteX5" fmla="*/ 163629 w 279132"/>
                    <a:gd name="connsiteY5" fmla="*/ 0 h 327259"/>
                    <a:gd name="connsiteX6" fmla="*/ 182880 w 279132"/>
                    <a:gd name="connsiteY6" fmla="*/ 57751 h 327259"/>
                    <a:gd name="connsiteX7" fmla="*/ 192505 w 279132"/>
                    <a:gd name="connsiteY7" fmla="*/ 86627 h 327259"/>
                    <a:gd name="connsiteX8" fmla="*/ 202130 w 279132"/>
                    <a:gd name="connsiteY8" fmla="*/ 144379 h 327259"/>
                    <a:gd name="connsiteX9" fmla="*/ 221381 w 279132"/>
                    <a:gd name="connsiteY9" fmla="*/ 202130 h 327259"/>
                    <a:gd name="connsiteX10" fmla="*/ 231006 w 279132"/>
                    <a:gd name="connsiteY10" fmla="*/ 231006 h 327259"/>
                    <a:gd name="connsiteX11" fmla="*/ 250257 w 279132"/>
                    <a:gd name="connsiteY11" fmla="*/ 269507 h 327259"/>
                    <a:gd name="connsiteX12" fmla="*/ 279132 w 279132"/>
                    <a:gd name="connsiteY12" fmla="*/ 327259 h 32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132" h="327259">
                      <a:moveTo>
                        <a:pt x="0" y="144379"/>
                      </a:moveTo>
                      <a:cubicBezTo>
                        <a:pt x="22459" y="128337"/>
                        <a:pt x="46748" y="114589"/>
                        <a:pt x="67377" y="96252"/>
                      </a:cubicBezTo>
                      <a:cubicBezTo>
                        <a:pt x="76023" y="88567"/>
                        <a:pt x="79221" y="76264"/>
                        <a:pt x="86627" y="67377"/>
                      </a:cubicBezTo>
                      <a:cubicBezTo>
                        <a:pt x="95341" y="56920"/>
                        <a:pt x="106789" y="48958"/>
                        <a:pt x="115503" y="38501"/>
                      </a:cubicBezTo>
                      <a:cubicBezTo>
                        <a:pt x="122909" y="29614"/>
                        <a:pt x="125720" y="16852"/>
                        <a:pt x="134753" y="9625"/>
                      </a:cubicBezTo>
                      <a:cubicBezTo>
                        <a:pt x="142676" y="3287"/>
                        <a:pt x="154004" y="3208"/>
                        <a:pt x="163629" y="0"/>
                      </a:cubicBezTo>
                      <a:lnTo>
                        <a:pt x="182880" y="57751"/>
                      </a:lnTo>
                      <a:cubicBezTo>
                        <a:pt x="186088" y="67376"/>
                        <a:pt x="190837" y="76619"/>
                        <a:pt x="192505" y="86627"/>
                      </a:cubicBezTo>
                      <a:cubicBezTo>
                        <a:pt x="195713" y="105878"/>
                        <a:pt x="197397" y="125446"/>
                        <a:pt x="202130" y="144379"/>
                      </a:cubicBezTo>
                      <a:cubicBezTo>
                        <a:pt x="207052" y="164065"/>
                        <a:pt x="214964" y="182880"/>
                        <a:pt x="221381" y="202130"/>
                      </a:cubicBezTo>
                      <a:cubicBezTo>
                        <a:pt x="224589" y="211755"/>
                        <a:pt x="226468" y="221931"/>
                        <a:pt x="231006" y="231006"/>
                      </a:cubicBezTo>
                      <a:lnTo>
                        <a:pt x="250257" y="269507"/>
                      </a:lnTo>
                      <a:cubicBezTo>
                        <a:pt x="262083" y="316812"/>
                        <a:pt x="250528" y="298654"/>
                        <a:pt x="279132" y="327259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5785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partment of Agronomy">
            <a:extLst>
              <a:ext uri="{FF2B5EF4-FFF2-40B4-BE49-F238E27FC236}">
                <a16:creationId xmlns:a16="http://schemas.microsoft.com/office/drawing/2014/main" id="{123AAEEB-65E6-468C-8CAB-28CCAE5B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3" y="410135"/>
            <a:ext cx="4762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8C8D59C-B95F-4945-A0D4-94FA4EFF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FF9933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00B050"/>
      </a:accent2>
      <a:accent3>
        <a:srgbClr val="FFFFFF"/>
      </a:accent3>
      <a:accent4>
        <a:srgbClr val="CC0099"/>
      </a:accent4>
      <a:accent5>
        <a:srgbClr val="DAEDEF"/>
      </a:accent5>
      <a:accent6>
        <a:srgbClr val="2D2D8A"/>
      </a:accent6>
      <a:hlink>
        <a:srgbClr val="009999"/>
      </a:hlink>
      <a:folHlink>
        <a:srgbClr val="00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507</Words>
  <Application>Microsoft Office PowerPoint</Application>
  <PresentationFormat>Widescreen</PresentationFormat>
  <Paragraphs>43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2018-present</vt:lpstr>
      <vt:lpstr>PowerPoint Presentation</vt:lpstr>
      <vt:lpstr>PowerPoint Presentation</vt:lpstr>
      <vt:lpstr>PowerPoint Presentation</vt:lpstr>
      <vt:lpstr>PowerPoint Presentation</vt:lpstr>
      <vt:lpstr>Rotation vs mono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 corn map</vt:lpstr>
      <vt:lpstr>PowerPoint Presentation</vt:lpstr>
      <vt:lpstr>Approach schematic (lit, map of sites, apsim)</vt:lpstr>
      <vt:lpstr>Map of sites</vt:lpstr>
      <vt:lpstr>90% of site-years had a penalty at sufficient N</vt:lpstr>
      <vt:lpstr>Continuous corn penalty ~10% (0-50%)</vt:lpstr>
      <vt:lpstr>Table of hypotheses</vt:lpstr>
      <vt:lpstr>Translated to apsim </vt:lpstr>
      <vt:lpstr>Results</vt:lpstr>
      <vt:lpstr>Extende from rotation even fruther</vt:lpstr>
      <vt:lpstr>Suite of field msmts</vt:lpstr>
      <vt:lpstr>PowerPoint Presentation</vt:lpstr>
      <vt:lpstr>PowerPoint Presentation</vt:lpstr>
      <vt:lpstr>PowerPoint Presentation</vt:lpstr>
      <vt:lpstr>PowerPoint Presentation</vt:lpstr>
      <vt:lpstr>Extras</vt:lpstr>
      <vt:lpstr>8 sites, 151 site-years, modeled nitrate leaching at 150 and 200 kg N application</vt:lpstr>
      <vt:lpstr>Example of undetermined penalty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 Nichols</dc:creator>
  <cp:lastModifiedBy>Virginia Nichols</cp:lastModifiedBy>
  <cp:revision>3</cp:revision>
  <dcterms:created xsi:type="dcterms:W3CDTF">2021-08-12T18:38:17Z</dcterms:created>
  <dcterms:modified xsi:type="dcterms:W3CDTF">2021-08-16T01:40:20Z</dcterms:modified>
</cp:coreProperties>
</file>